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50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25.03.2022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4038600" cy="3024336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60648"/>
            <a:ext cx="4038600" cy="2808312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501008"/>
            <a:ext cx="4468281" cy="313571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3176521"/>
            <a:ext cx="3995936" cy="3681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087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0648"/>
            <a:ext cx="4038600" cy="3024336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88640"/>
            <a:ext cx="4038600" cy="3096344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356992"/>
            <a:ext cx="4211959" cy="321856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501007"/>
            <a:ext cx="4120085" cy="3074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607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30" y="0"/>
            <a:ext cx="4049750" cy="2996952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1373" y="26459"/>
            <a:ext cx="4899227" cy="2754469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708920"/>
            <a:ext cx="8414302" cy="4298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536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Экран (4:3)</PresentationFormat>
  <Paragraphs>0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Мы</dc:creator>
  <cp:lastModifiedBy>Мы</cp:lastModifiedBy>
  <cp:revision>1</cp:revision>
  <dcterms:created xsi:type="dcterms:W3CDTF">2022-03-25T12:07:21Z</dcterms:created>
  <dcterms:modified xsi:type="dcterms:W3CDTF">2022-03-25T12:12:12Z</dcterms:modified>
</cp:coreProperties>
</file>