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58" r:id="rId5"/>
    <p:sldId id="259" r:id="rId6"/>
    <p:sldId id="279" r:id="rId7"/>
    <p:sldId id="272" r:id="rId8"/>
    <p:sldId id="273" r:id="rId9"/>
    <p:sldId id="274" r:id="rId10"/>
    <p:sldId id="276" r:id="rId11"/>
    <p:sldId id="277" r:id="rId12"/>
    <p:sldId id="263" r:id="rId13"/>
    <p:sldId id="262" r:id="rId14"/>
    <p:sldId id="264" r:id="rId15"/>
    <p:sldId id="266" r:id="rId16"/>
    <p:sldId id="268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0176-9B5D-4AA3-AE22-30F47DD47814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2C4-9515-4003-B0D5-2E6DEFE85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01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0176-9B5D-4AA3-AE22-30F47DD47814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2C4-9515-4003-B0D5-2E6DEFE85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06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0176-9B5D-4AA3-AE22-30F47DD47814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2C4-9515-4003-B0D5-2E6DEFE85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06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0176-9B5D-4AA3-AE22-30F47DD47814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2C4-9515-4003-B0D5-2E6DEFE85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49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0176-9B5D-4AA3-AE22-30F47DD47814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2C4-9515-4003-B0D5-2E6DEFE85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548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0176-9B5D-4AA3-AE22-30F47DD47814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2C4-9515-4003-B0D5-2E6DEFE85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73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0176-9B5D-4AA3-AE22-30F47DD47814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2C4-9515-4003-B0D5-2E6DEFE85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64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0176-9B5D-4AA3-AE22-30F47DD47814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2C4-9515-4003-B0D5-2E6DEFE85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41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0176-9B5D-4AA3-AE22-30F47DD47814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2C4-9515-4003-B0D5-2E6DEFE85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71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0176-9B5D-4AA3-AE22-30F47DD47814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2C4-9515-4003-B0D5-2E6DEFE85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54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0176-9B5D-4AA3-AE22-30F47DD47814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2C4-9515-4003-B0D5-2E6DEFE85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30176-9B5D-4AA3-AE22-30F47DD47814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CB2C4-9515-4003-B0D5-2E6DEFE85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72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91680" y="1340768"/>
            <a:ext cx="57606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– щедрая душа»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приобщение детей дошкольного возраста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национальной культуре народов России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45811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проекта: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Вахтель Светлана Николаевна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Гилева Дарья Романовна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Устюгова Юлия Владимировна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16632"/>
            <a:ext cx="626469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детский сад «Ручеек»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602128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/>
              <a:t>г. Черногорск</a:t>
            </a:r>
          </a:p>
          <a:p>
            <a:pPr algn="ctr"/>
            <a:r>
              <a:rPr lang="ru-RU" sz="1400" dirty="0" smtClean="0"/>
              <a:t>2022г.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62355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" t="18697" r="6516" b="24110"/>
          <a:stretch/>
        </p:blipFill>
        <p:spPr>
          <a:xfrm>
            <a:off x="338827" y="188641"/>
            <a:ext cx="3513093" cy="3030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16716" r="8109" b="32019"/>
          <a:stretch/>
        </p:blipFill>
        <p:spPr>
          <a:xfrm>
            <a:off x="4283968" y="1133924"/>
            <a:ext cx="4587974" cy="20920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6" r="39860" b="17646"/>
          <a:stretch/>
        </p:blipFill>
        <p:spPr>
          <a:xfrm>
            <a:off x="338827" y="3467972"/>
            <a:ext cx="3657601" cy="3270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5"/>
          <a:stretch/>
        </p:blipFill>
        <p:spPr>
          <a:xfrm>
            <a:off x="5580112" y="3490629"/>
            <a:ext cx="3404920" cy="31595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39952" y="197447"/>
            <a:ext cx="4684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«Музейные уроки в ДОУ»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«Устройство и быт русской избы»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49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3864995" cy="4501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2" b="29427"/>
          <a:stretch/>
        </p:blipFill>
        <p:spPr>
          <a:xfrm>
            <a:off x="323528" y="3356992"/>
            <a:ext cx="3816424" cy="3068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6" b="15083"/>
          <a:stretch/>
        </p:blipFill>
        <p:spPr>
          <a:xfrm>
            <a:off x="395536" y="165482"/>
            <a:ext cx="3744416" cy="30169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95106" y="548680"/>
            <a:ext cx="2735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капустник»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07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"/>
            <a:ext cx="9144000" cy="68503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9632" y="128489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этап — заключительный.   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бобщение и систематизация полученных знаний воспитанников.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кейсов для дидактических игр.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мероприятие, совместное с родителями – «Осенины».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10707" r="9132" b="5939"/>
          <a:stretch/>
        </p:blipFill>
        <p:spPr>
          <a:xfrm rot="20785621">
            <a:off x="1672924" y="2425416"/>
            <a:ext cx="2227278" cy="29218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r="20856"/>
          <a:stretch/>
        </p:blipFill>
        <p:spPr>
          <a:xfrm rot="17087111">
            <a:off x="5123156" y="2730494"/>
            <a:ext cx="3214499" cy="392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37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"/>
            <a:ext cx="9144000" cy="6850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13538" r="14943" b="5217"/>
          <a:stretch/>
        </p:blipFill>
        <p:spPr>
          <a:xfrm rot="5400000">
            <a:off x="30735" y="369856"/>
            <a:ext cx="3818306" cy="3376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13429" r="41103" b="3762"/>
          <a:stretch/>
        </p:blipFill>
        <p:spPr>
          <a:xfrm rot="5400000">
            <a:off x="6330309" y="-20116"/>
            <a:ext cx="2558752" cy="28971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0" t="5162" r="14590" b="1801"/>
          <a:stretch/>
        </p:blipFill>
        <p:spPr>
          <a:xfrm rot="5400000">
            <a:off x="2414020" y="1434315"/>
            <a:ext cx="3335457" cy="4300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t="8573" r="51296" b="7782"/>
          <a:stretch/>
        </p:blipFill>
        <p:spPr>
          <a:xfrm rot="5400000">
            <a:off x="737287" y="4311385"/>
            <a:ext cx="1819250" cy="3078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0093" r="50233" b="13566"/>
          <a:stretch/>
        </p:blipFill>
        <p:spPr>
          <a:xfrm rot="5400000">
            <a:off x="5812920" y="3531653"/>
            <a:ext cx="2483746" cy="38134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24896" y="215087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Кейсбук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71235" y="563290"/>
            <a:ext cx="14914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«Русские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промыслы»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3" t="10187" r="7602" b="8041"/>
          <a:stretch/>
        </p:blipFill>
        <p:spPr>
          <a:xfrm rot="5400000">
            <a:off x="1980487" y="3628621"/>
            <a:ext cx="3660652" cy="27981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"/>
            <a:ext cx="9144000" cy="68503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99992" y="99914"/>
            <a:ext cx="4462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Кейсбук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«Книга мала, но ума придала»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4" t="17645" r="6988"/>
          <a:stretch/>
        </p:blipFill>
        <p:spPr>
          <a:xfrm rot="5400000">
            <a:off x="200073" y="448040"/>
            <a:ext cx="3705225" cy="33455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12960" r="10200" b="10156"/>
          <a:stretch/>
        </p:blipFill>
        <p:spPr>
          <a:xfrm rot="5400000">
            <a:off x="3103809" y="2383558"/>
            <a:ext cx="3800478" cy="28670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1" t="17637" r="17479" b="11530"/>
          <a:stretch/>
        </p:blipFill>
        <p:spPr>
          <a:xfrm rot="5400000">
            <a:off x="6054938" y="3738105"/>
            <a:ext cx="2288678" cy="35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81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"/>
            <a:ext cx="9144000" cy="6850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 t="17704" r="23001" b="11400"/>
          <a:stretch/>
        </p:blipFill>
        <p:spPr>
          <a:xfrm>
            <a:off x="467544" y="3429000"/>
            <a:ext cx="1829159" cy="29179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92"/>
          <a:stretch/>
        </p:blipFill>
        <p:spPr>
          <a:xfrm>
            <a:off x="5508104" y="165824"/>
            <a:ext cx="3415308" cy="2992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" b="25770"/>
          <a:stretch/>
        </p:blipFill>
        <p:spPr>
          <a:xfrm>
            <a:off x="4788024" y="3459251"/>
            <a:ext cx="3440460" cy="32296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t="12200" r="13967" b="32167"/>
          <a:stretch/>
        </p:blipFill>
        <p:spPr>
          <a:xfrm>
            <a:off x="179512" y="116632"/>
            <a:ext cx="3063262" cy="29512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 t="14237" r="6304" b="20158"/>
          <a:stretch/>
        </p:blipFill>
        <p:spPr>
          <a:xfrm>
            <a:off x="1115616" y="3478698"/>
            <a:ext cx="3063262" cy="32793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191666" y="476672"/>
            <a:ext cx="24557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кейс-буков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29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" r="12262" b="7194"/>
          <a:stretch/>
        </p:blipFill>
        <p:spPr>
          <a:xfrm>
            <a:off x="251520" y="3933056"/>
            <a:ext cx="4194304" cy="2726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4" b="21708"/>
          <a:stretch/>
        </p:blipFill>
        <p:spPr>
          <a:xfrm>
            <a:off x="4627497" y="188640"/>
            <a:ext cx="4198078" cy="3451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15763" r="11736" b="13005"/>
          <a:stretch/>
        </p:blipFill>
        <p:spPr>
          <a:xfrm>
            <a:off x="4627497" y="3933056"/>
            <a:ext cx="4273162" cy="27131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5634" y="99914"/>
            <a:ext cx="33737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мероприятие,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с родителями – «Осенины»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r="56224" b="74270"/>
          <a:stretch/>
        </p:blipFill>
        <p:spPr>
          <a:xfrm>
            <a:off x="362891" y="1429498"/>
            <a:ext cx="3971561" cy="220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144000" cy="68503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6876" y="254596"/>
            <a:ext cx="4958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https://cdn.culture.ru/images/10896fd8-2500-5a1b-ba56-9cd5f11b3c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2153" r="7034" b="13769"/>
          <a:stretch/>
        </p:blipFill>
        <p:spPr bwMode="auto">
          <a:xfrm>
            <a:off x="1331640" y="1124744"/>
            <a:ext cx="754765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6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3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3648" y="188640"/>
            <a:ext cx="7344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вокруг ребёнка одухотворённой среды, приобретение опыта соприкосновения с историей и культурой, представлений о традициях русского народа в ходе проектной деятельности.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1469" y="1628800"/>
            <a:ext cx="73083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обогатить РППС  группы, способствующую приобщению детей дошкольного возраста к народной культуре;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народными обычаями, праздниками, народным творчеством, искусством;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повысить уровень знаний воспитателей в вопросах приобщения детей дошкольного возраста в вопросах приобщения их к традиционной культуре русского народа;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привлечь родителей к взаимодействию по приобщению детей к народной культуре, расширить их представления о традициях русского народа.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 нравственные ориентиры и патриотические чувств у дошкольников, развивать творческое мышление, воображение, фантазию.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295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"/>
            <a:ext cx="9144000" cy="68503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9632" y="332656"/>
            <a:ext cx="72728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детьми в активной речи потешек, считалок, загадок.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играть в русские народные подвижные игры. Используя считалки.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сказок и сказочных героев, умение узнавать их в произведениях изобразительного искусства.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Осмысленное и активное участие детей в русских народных праздника.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предметов русского народного  костюма, творчества, быта.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 атрибутов русской народной культуры в самостоятельной деятельности (сюжетно-ролевые и дидактические игры).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отношение к произведениям народного творчества.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патриотических чувств (любовь к родному краю, любовь к родителям, уважение к старшим, пожилым людям).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единого образовательного пространства между участниками образовательных отношений.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26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03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99677" y="3501007"/>
            <a:ext cx="7272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реализован во взаимодействии с: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МБУ «Музей истории города Черногорска» - экскурсии на выставки народного творчества, «музейные уроки»;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МКУ ЦБС г. Черногорска – участие в конкурсах творчества;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МБОУ ДО «Центр развития творчества» - участие в конкурсах творчества.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Центр чтения - участие в мероприятиях, конкурсах творчества.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0818" y="548680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 идея проекта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приобщения детей к традициям русского народа через знакомство с народными традициями и праздниками.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79685" y="1844824"/>
            <a:ext cx="73127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дидактических средств приобщения детей к истокам русской национальной культуры, конспектов занятий и досугов, которые могут быть использованы педагогами ДОУ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240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"/>
            <a:ext cx="9144000" cy="68503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9632" y="-27384"/>
            <a:ext cx="777686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 </a:t>
            </a:r>
          </a:p>
          <a:p>
            <a:pPr algn="ctr"/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этап – подготовительный.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Накопление и структурирование информации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методической литературы, подбор материалов (иллюстраций, детская литература, предметы быта русской старины и пр.), их систематизация.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картотек народных игр, пословиц, поговорок,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 и др.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14584"/>
          <a:stretch/>
        </p:blipFill>
        <p:spPr>
          <a:xfrm>
            <a:off x="5220071" y="2060848"/>
            <a:ext cx="3745181" cy="2714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r="15417"/>
          <a:stretch/>
        </p:blipFill>
        <p:spPr>
          <a:xfrm>
            <a:off x="1331640" y="2060848"/>
            <a:ext cx="3576068" cy="2711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5102" r="4901" b="9314"/>
          <a:stretch/>
        </p:blipFill>
        <p:spPr>
          <a:xfrm>
            <a:off x="3153185" y="3861048"/>
            <a:ext cx="3597993" cy="284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44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8" t="995" r="42280" b="36286"/>
          <a:stretch/>
        </p:blipFill>
        <p:spPr>
          <a:xfrm>
            <a:off x="154898" y="3573016"/>
            <a:ext cx="2182114" cy="22736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0182"/>
          <a:stretch/>
        </p:blipFill>
        <p:spPr>
          <a:xfrm>
            <a:off x="154898" y="188640"/>
            <a:ext cx="3540975" cy="2690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23437"/>
          <a:stretch/>
        </p:blipFill>
        <p:spPr>
          <a:xfrm>
            <a:off x="5768904" y="158180"/>
            <a:ext cx="3146283" cy="2690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t="22025" r="17351" b="8509"/>
          <a:stretch/>
        </p:blipFill>
        <p:spPr>
          <a:xfrm>
            <a:off x="2699792" y="4797152"/>
            <a:ext cx="3577183" cy="19240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9" t="11289" r="7664" b="24950"/>
          <a:stretch/>
        </p:blipFill>
        <p:spPr>
          <a:xfrm>
            <a:off x="6741318" y="3573016"/>
            <a:ext cx="2152437" cy="2383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3" t="10469" r="22049" b="44723"/>
          <a:stretch/>
        </p:blipFill>
        <p:spPr>
          <a:xfrm>
            <a:off x="2439499" y="2348880"/>
            <a:ext cx="40990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1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3282"/>
            <a:ext cx="9144000" cy="68503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3648" y="44624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этап – основной.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 детей в рамках проекта.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с педагогами, детьми и родителями.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702136"/>
              </p:ext>
            </p:extLst>
          </p:nvPr>
        </p:nvGraphicFramePr>
        <p:xfrm>
          <a:off x="1331640" y="992506"/>
          <a:ext cx="7632848" cy="574886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80120"/>
                <a:gridCol w="6552728"/>
              </a:tblGrid>
              <a:tr h="199097"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Сентябрь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097">
                <a:tc gridSpan="2">
                  <a:txBody>
                    <a:bodyPr/>
                    <a:lstStyle/>
                    <a:p>
                      <a:pPr indent="38100" algn="ctr">
                        <a:lnSpc>
                          <a:spcPct val="15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Совместная деятельность детей и взрослого 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97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«Осенняя ярмарка»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Загадки об овощах и о фруктах. Д/и «Соберем урожай». Потешки «Наш козел», «Ярмарочные заклички». Чтение: «Репка», «Вершки и корешки», «Гуси-лебеди». Мероприятие совместное с родителями «Осенняя ярмарка».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«Ах, эта русская изба»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 Знакомство с устройством русской избы (посредством презентаций). Чтение «Теремок», «Три медведя».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3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«Музей в чемодане»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Тематические познавательные, творческие беседы и игры «У русского самовара», «Игрушки старины». Чтение «Деревянный орел».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48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«Весело живем»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Русские народные игры «Кошки-мышки», «Салки-догонялки» и др. Разучивание считалок. 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«Сошьем Маше сарафан»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Знакомство с русским народным костюмом. Д/и «Сундучок». Импровизированный показ мод «Из бабушкиного сундука». Чтение «Диво дивное, чудо чудное», «Хвосты».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«Книга мала, да ума придала»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Знакомство с   русским народным  фольклором. Чтение потешек, пестушек, слушание русских народных песен. Театрализованная игра «Вечёрки».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97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«Не до шутки, когда пусто в желудке» 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Знакомство с историей русской народной кухни (посредством презентаций). Развивающие игры «Пироги на стол мечи», «Что нужно для работы», «Найди лишнее». Чтение «Колобок», «Скатерть самобранка», «Маша и медведь».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09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Самостоятельная деятельность детей и организация РППС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1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Создание условий для занятий изобразительно-художественной деятельностью (лепка, рисование, конструирование): «Русский терем», «Самовар», «Укрась сарафан, кафтан и др.», «Скатерть-самобранка». Иллюстрирование народных сказок.  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Times New Roman"/>
                        </a:rPr>
                        <a:t>Создание </a:t>
                      </a: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условий для организации сюжетно-ролевых и театральных игр и игр-драматизаций: различные виды театров, атрибуты (шапочки героев, платки, лоскуты ткани разного цвета и размера и др.).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09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Октябрь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19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 «Русские народные музыкальные инструменты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Times New Roman"/>
                        </a:rPr>
                        <a:t>».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Ознакомление с русскими народными инструментами и их звучанием (посредством презентаций). Игра на детских музыкальных инструментах. Слушание в аудиозаписи народных песен. Разучивание русских народных песен «Приди весна ясная», «Прилетите, жаворонки, к нам».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92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«Ратные подвиги»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Знакомство с великими русскими богатырями – защитниками земли русской, героическим прошлым русского народа. Чтение «Никита Кожемяка», «Илья Муромец и Соловей разбойник» и «Алеша Попович». Былины «Русские богатыри», пословицы и загадки. Д/и  «Что нужно богатырю на службе и в бою?», «Что лишнее?», «Что нужно богатырю?», «Угадай, о ком говорю», «Узнай по описанию». 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48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«Музей в чемодане»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Тематические познавательные, творческие беседы и игры «Народные промыслы». Чтение «Иван царевич и серый волк».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48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«Весело живем»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Русские народные игры «Зайка серенький сидит», «Гуси-гуси» и др. Разучивание считалок. 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«Небылица- небывальщина»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Знакомство с небылицами. Разучивание и самостоятельное придумывание небылиц.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3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«Народные гуляния» 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Знакомство с традициями народных праздников «Осенины», «Капустник» и др. разучивание песен для праздника «Осенины».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3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Самостоятельная деятельность детей и организация РППС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391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Создание условий для занятий изобразительно-художественной деятельностью (лепка, рисование, конструирование): «Русский терем», «Самовар», «Укрась сарафан, кафтан и др.», «Скатерть-самобранка». Иллюстрирование народных сказок.  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Times New Roman"/>
                        </a:rPr>
                        <a:t>Создание </a:t>
                      </a: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условий для организации сюжетно-ролевых и театральных игр и игр-драматизаций: различные виды театров, атрибуты (шапочки героев, платки, лоскуты ткани разного цвета и размера и др.).</a:t>
                      </a:r>
                    </a:p>
                  </a:txBody>
                  <a:tcPr marL="15239" marR="15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564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"/>
            <a:ext cx="9144000" cy="6850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29230"/>
          <a:stretch/>
        </p:blipFill>
        <p:spPr>
          <a:xfrm>
            <a:off x="2277527" y="4455554"/>
            <a:ext cx="5318809" cy="22307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4" t="15145" r="24432"/>
          <a:stretch/>
        </p:blipFill>
        <p:spPr>
          <a:xfrm rot="828388">
            <a:off x="5511407" y="543790"/>
            <a:ext cx="3162300" cy="3522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5"/>
          <a:stretch/>
        </p:blipFill>
        <p:spPr>
          <a:xfrm rot="20836864">
            <a:off x="449491" y="504493"/>
            <a:ext cx="2991830" cy="34400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03848" y="637908"/>
            <a:ext cx="2566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«Осенняя ярмарка»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149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68503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33" y="3453368"/>
            <a:ext cx="4248955" cy="317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r="24973" b="18496"/>
          <a:stretch/>
        </p:blipFill>
        <p:spPr bwMode="auto">
          <a:xfrm>
            <a:off x="4860032" y="3425190"/>
            <a:ext cx="4082075" cy="316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1094" r="6459" b="4219"/>
          <a:stretch/>
        </p:blipFill>
        <p:spPr>
          <a:xfrm>
            <a:off x="1331640" y="260648"/>
            <a:ext cx="3384376" cy="28961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68144" y="393621"/>
            <a:ext cx="25076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«Музей в чемодане»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1729" y="1000845"/>
            <a:ext cx="28307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русского самовара»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«Игрушки старины»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813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1135</Words>
  <Application>Microsoft Office PowerPoint</Application>
  <PresentationFormat>Экран (4:3)</PresentationFormat>
  <Paragraphs>100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</cp:revision>
  <dcterms:created xsi:type="dcterms:W3CDTF">2022-11-14T02:59:31Z</dcterms:created>
  <dcterms:modified xsi:type="dcterms:W3CDTF">2022-11-14T07:14:11Z</dcterms:modified>
</cp:coreProperties>
</file>