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58" r:id="rId5"/>
    <p:sldId id="260" r:id="rId6"/>
    <p:sldId id="265" r:id="rId7"/>
    <p:sldId id="266" r:id="rId8"/>
    <p:sldId id="273" r:id="rId9"/>
    <p:sldId id="261" r:id="rId10"/>
    <p:sldId id="279" r:id="rId11"/>
    <p:sldId id="262" r:id="rId12"/>
    <p:sldId id="269" r:id="rId13"/>
    <p:sldId id="268" r:id="rId14"/>
    <p:sldId id="270" r:id="rId15"/>
    <p:sldId id="264" r:id="rId16"/>
    <p:sldId id="275" r:id="rId17"/>
    <p:sldId id="276" r:id="rId18"/>
    <p:sldId id="278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E787-7BC7-4478-9383-7818380A4B34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7E3D-F955-4F75-83E7-987A8642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28604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 72»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«Кроссворды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 ребусы - как средство обучения грамоте и развития речи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786" y="507207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Корнева Н.П.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857892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ot2do7.ru/uploads/posts/2017-05/1493817153_cart3.jpg"/>
          <p:cNvPicPr>
            <a:picLocks noGrp="1"/>
          </p:cNvPicPr>
          <p:nvPr>
            <p:ph idx="1"/>
          </p:nvPr>
        </p:nvPicPr>
        <p:blipFill>
          <a:blip r:embed="rId2"/>
          <a:srcRect l="6725" t="3681" r="2016" b="6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pic>
        <p:nvPicPr>
          <p:cNvPr id="9220" name="Picture 4" descr="https://fs.znanio.ru/methodology/images/c8/7e/c87e7f72d835129f06f0e88120b7523bbd02a6e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500858" cy="6773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Для того чтобы кроссворды выполняли развивающую функцию, нужно непременно делать их тематическими. </a:t>
            </a:r>
          </a:p>
          <a:p>
            <a:pPr algn="just">
              <a:buNone/>
            </a:pPr>
            <a:r>
              <a:rPr lang="ru-RU" dirty="0" smtClean="0"/>
              <a:t>		Так как темы, доступные для детей, подразумевают сравнительно небольшой объём слов, сначала можно применять разновидность кроссворда, имеющую только одно пересечение. </a:t>
            </a:r>
          </a:p>
          <a:p>
            <a:pPr algn="just">
              <a:buNone/>
            </a:pPr>
            <a:r>
              <a:rPr lang="ru-RU" dirty="0" smtClean="0"/>
              <a:t>		Затем можно предлагать и задания, над которыми придётся поломать голову.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Впишите</a:t>
            </a:r>
            <a:r>
              <a:rPr lang="ru-RU" dirty="0"/>
              <a:t> </a:t>
            </a:r>
            <a:r>
              <a:rPr lang="ru-RU" sz="2200" dirty="0"/>
              <a:t>в кроссворд места содержания перечисленных животных.</a:t>
            </a:r>
            <a:br>
              <a:rPr lang="ru-RU" sz="2200" dirty="0"/>
            </a:br>
            <a:r>
              <a:rPr lang="ru-RU" sz="2200" dirty="0"/>
              <a:t>1. Собака.         3. Лошадь.</a:t>
            </a:r>
            <a:br>
              <a:rPr lang="ru-RU" sz="2200" dirty="0"/>
            </a:br>
            <a:r>
              <a:rPr lang="ru-RU" sz="2200" dirty="0"/>
              <a:t>2. Свинья.         4. Корова.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285860"/>
            <a:ext cx="3429024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14480" y="64291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Кроссворд «Кто где живёт?»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detsadmickeymouse.ru/krossvord/IMG_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930" y="171416"/>
            <a:ext cx="8712788" cy="652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/>
              <a:t>Проблемно-поисковой 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Ребусы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головоломки, кроссворды относятся к игровым и в то же время к проблемно-поисковым методам обучения детей, а старший дошкольный возраст является благоприятным для обучения детей разгадыванию игр-загадок, ребусов, кроссвордов, головоломок.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помнить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которые предъявляются к использованию игр-загадок, кроссвордов, ребусов, головоломок: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оступность содержания;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должны, прежде всего, вызывать интерес у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1514218/856ae72e-d1b6-4ec2-a5ac-9b301004f082/s1200"/>
          <p:cNvPicPr/>
          <p:nvPr/>
        </p:nvPicPr>
        <p:blipFill>
          <a:blip r:embed="rId3"/>
          <a:srcRect t="45987" r="49357" b="17224"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5000"/>
            <a:ext cx="6143668" cy="1143000"/>
          </a:xfrm>
        </p:spPr>
        <p:txBody>
          <a:bodyPr>
            <a:no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Экран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pic>
        <p:nvPicPr>
          <p:cNvPr id="4" name="Рисунок 3" descr="https://i.pinimg.com/originals/1f/0a/d4/1f0ad48886fe5a45c39477ba0fdc1f66.png"/>
          <p:cNvPicPr/>
          <p:nvPr/>
        </p:nvPicPr>
        <p:blipFill>
          <a:blip r:embed="rId3"/>
          <a:srcRect l="3971" t="65065" r="68985" b="6654"/>
          <a:stretch>
            <a:fillRect/>
          </a:stretch>
        </p:blipFill>
        <p:spPr bwMode="auto">
          <a:xfrm>
            <a:off x="571472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72074"/>
            <a:ext cx="5686436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УТКИ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g2.labirint.ru/rcimg/237fa0803357206c0d34c989541b5416/1920x1080/books53/525572/ph_1.jpg?1563892974"/>
          <p:cNvPicPr>
            <a:picLocks noGrp="1"/>
          </p:cNvPicPr>
          <p:nvPr>
            <p:ph idx="1"/>
          </p:nvPr>
        </p:nvPicPr>
        <p:blipFill>
          <a:blip r:embed="rId3"/>
          <a:srcRect t="5254" r="48659" b="3390"/>
          <a:stretch>
            <a:fillRect/>
          </a:stretch>
        </p:blipFill>
        <p:spPr bwMode="auto">
          <a:xfrm>
            <a:off x="928662" y="0"/>
            <a:ext cx="7072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pic>
        <p:nvPicPr>
          <p:cNvPr id="27650" name="Picture 2" descr="https://vrn.spcity-friends.ru/files/592/592a1ddf8ad1d23917a24a1a98452d6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892463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Познакомить с правилами разгадывания ребусов кроссвордов , научить  детей писать печатными буквами, научить читать ,развивать речь, кругозор;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Развитие у детей самостоятельности, творческой активности и самостоятельно поисковой деятельности.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Разгадывание ребусов и кроссвордов решает такие задачи как: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закрепление знаний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звуко-буквенных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обозначений;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словарного запаса;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грамматического строя речи;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процессов: восприятия, внимания, памяти, понятийного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мышления;</a:t>
            </a:r>
          </a:p>
          <a:p>
            <a:pPr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643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45477" cy="7072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15370" cy="621510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вид головоломки, загадка, сформулированная в виде рисунка в сочетании с буквами, цифрами, знаками, символами, фигурами.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Отгадка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ребусов — великолепная возможность в игровой занимательной форме развить речь. Занимаясь ребусами,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пополнит словарный запас, но и научится читать, правильно писать, подбирать синонимы, натренирует память и внимание.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1880146/3c831c83-40d4-470a-9a4c-709c1dd5ac4b/s12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0417" b="12241"/>
          <a:stretch>
            <a:fillRect/>
          </a:stretch>
        </p:blipFill>
        <p:spPr bwMode="auto">
          <a:xfrm>
            <a:off x="-214346" y="857232"/>
            <a:ext cx="9644098" cy="527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pic>
        <p:nvPicPr>
          <p:cNvPr id="8194" name="Picture 2" descr="https://ds02.infourok.ru/uploads/ex/0fb2/0001bd61-73ba04b0/img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152"/>
          <a:stretch>
            <a:fillRect/>
          </a:stretch>
        </p:blipFill>
        <p:spPr bwMode="auto">
          <a:xfrm>
            <a:off x="0" y="428604"/>
            <a:ext cx="9144000" cy="581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Решая ребус, ребёнок проводит звуко-буквенный анализ в уме, определяя количество, место, порядок нужной буквы (букв) в слове.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Ребусы, требующие добавления предлогов, восполняют пробелы пространственных представлений, помогают запомнить малознакомые предлоги. Расширяется словарный запас ребёнка.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c.vseosvita.ua/00293m-5339/005.jpg"/>
          <p:cNvPicPr>
            <a:picLocks noGrp="1"/>
          </p:cNvPicPr>
          <p:nvPr>
            <p:ph idx="1"/>
          </p:nvPr>
        </p:nvPicPr>
        <p:blipFill>
          <a:blip r:embed="rId3"/>
          <a:srcRect l="1464" t="10417" r="1464" b="9084"/>
          <a:stretch>
            <a:fillRect/>
          </a:stretch>
        </p:blipFill>
        <p:spPr bwMode="auto">
          <a:xfrm>
            <a:off x="0" y="785794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img0.liveinternet.ru/images/attach/d/2/151/318/151318936_Kartoteka_rebusy_dlya_starshego_doshk_vozr_0008.jpg"/>
          <p:cNvPicPr>
            <a:picLocks noGrp="1"/>
          </p:cNvPicPr>
          <p:nvPr>
            <p:ph idx="1"/>
          </p:nvPr>
        </p:nvPicPr>
        <p:blipFill>
          <a:blip r:embed="rId3"/>
          <a:srcRect l="6496" t="2525" r="4265" b="10662"/>
          <a:stretch>
            <a:fillRect/>
          </a:stretch>
        </p:blipFill>
        <p:spPr bwMode="auto">
          <a:xfrm>
            <a:off x="0" y="357166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rot.info/uploads/posts/2020-01/1579631756_50-p-neitralnie-foni-dlya-prezentatsii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игра-задача, в которой фигура из рядов пустых клеток заполняется перекрещивающимися словами со значениями, заданными по условиям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scrn_big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2024">
            <a:off x="1143197" y="3035809"/>
            <a:ext cx="2333625" cy="3457826"/>
          </a:xfrm>
          <a:prstGeom prst="rect">
            <a:avLst/>
          </a:prstGeom>
        </p:spPr>
      </p:pic>
      <p:pic>
        <p:nvPicPr>
          <p:cNvPr id="6" name="Рисунок 5" descr="60064163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2073">
            <a:off x="5111539" y="2996445"/>
            <a:ext cx="2428892" cy="3456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62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муниципальное бюджетное дошкольное образовательное учреждение «Детский сад комбинированного вида № 72»    Тема:  «Кроссворды и ребусы - как средство обучения грамоте и развития речи детей» </vt:lpstr>
      <vt:lpstr>Цели и задачи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Впишите в кроссворд места содержания перечисленных животных. 1. Собака.         3. Лошадь. 2. Свинья.         4. Корова. </vt:lpstr>
      <vt:lpstr>Слайд 14</vt:lpstr>
      <vt:lpstr>Проблемно-поисковой метод</vt:lpstr>
      <vt:lpstr>Экран</vt:lpstr>
      <vt:lpstr>УТКИ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Кроссворды и ребусы - как средство обучения грамоте и развития речи детей </dc:title>
  <dc:creator>User</dc:creator>
  <cp:lastModifiedBy>User</cp:lastModifiedBy>
  <cp:revision>13</cp:revision>
  <dcterms:created xsi:type="dcterms:W3CDTF">2020-02-18T18:15:36Z</dcterms:created>
  <dcterms:modified xsi:type="dcterms:W3CDTF">2020-02-27T18:47:03Z</dcterms:modified>
</cp:coreProperties>
</file>