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17A159-317C-4A6C-A5D6-78F027F3FB0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534DFB-54CD-4142-B67B-C75FBE3E55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чая тетрадь по старшей группе\1610813920_10-p-fon-dlya-prezentatsii-pdd-detyam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2012" y="1124744"/>
            <a:ext cx="5799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endParaRPr lang="ru-RU" sz="54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okazan.ru/userfiles/images/image-08-2015/750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USER\Desktop\рабочая тетрадь по старшей группе\75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7"/>
            <a:ext cx="8808913" cy="66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чая тетрадь по старшей группе\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177"/>
            <a:ext cx="513231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бочая тетрадь по старшей группе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3611" l="8750" r="91641">
                        <a14:foregroundMark x1="40156" y1="78472" x2="39609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" r="8751"/>
          <a:stretch/>
        </p:blipFill>
        <p:spPr bwMode="auto">
          <a:xfrm>
            <a:off x="827584" y="865862"/>
            <a:ext cx="777510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ffects1.ru/gallery/Klipart/2-Prazdnik/zvonok/zvonok-16-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рабочая тетрадь по старшей группе\zvonok-16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3271"/>
            <a:ext cx="4394920" cy="53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901913"/>
            <a:ext cx="33870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 озорной,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ребят в кружок построй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Собрались ребята в круг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лева друг и с права друг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 за руки возьмемся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друг другу улыбнемся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бочая тетрадь по старшей группе\depositphotos_238749300-stock-illustration-envelope-mail-isolated-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3" b="89059" l="2018" r="94893">
                        <a14:foregroundMark x1="10467" y1="20176" x2="64376" y2="44588"/>
                        <a14:foregroundMark x1="33607" y1="47412" x2="68222" y2="41471"/>
                        <a14:foregroundMark x1="25347" y1="41471" x2="67718" y2="36882"/>
                        <a14:foregroundMark x1="23834" y1="34294" x2="62799" y2="34294"/>
                        <a14:foregroundMark x1="20996" y1="29706" x2="63052" y2="24235"/>
                        <a14:foregroundMark x1="28184" y1="21118" x2="70492" y2="20412"/>
                        <a14:foregroundMark x1="52585" y1="15353" x2="83102" y2="15353"/>
                        <a14:foregroundMark x1="76166" y1="14176" x2="76166" y2="35471"/>
                        <a14:foregroundMark x1="69987" y1="41706" x2="39723" y2="51000"/>
                        <a14:foregroundMark x1="13304" y1="24000" x2="28184" y2="48412"/>
                        <a14:foregroundMark x1="28184" y1="39529" x2="44893" y2="37647"/>
                        <a14:foregroundMark x1="39218" y1="30941" x2="68979" y2="27824"/>
                        <a14:foregroundMark x1="93380" y1="65882" x2="94893" y2="74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05"/>
          <a:stretch/>
        </p:blipFill>
        <p:spPr bwMode="auto">
          <a:xfrm>
            <a:off x="1331640" y="260648"/>
            <a:ext cx="66725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17" y="188640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«Друзья, пишут вам жители леса. Заячья семья. 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Мы решили отправить посылку своему родственнику, который живет в городе и работает в вашем цирке. С посылкой мы отправили Зайку Таисию.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Помогите нашей Зайке добраться до своего дяди.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Город у вас большой  и на каждом шагу могут встретиться опасности.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С уважением заячья семья!»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41546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обычный переход,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нему идет народ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специальная разметка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Белые полоски тут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Черные полоски тут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улицу идут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на улице найди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 ним переходи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veved.ru/uploads/posts/2017-09/1505757729_img-20150804165535-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973927" cy="6417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556792"/>
            <a:ext cx="33532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глазищами моргаю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Неустанно день и ночь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машинам помогаю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тебе хочу помочь</a:t>
            </a:r>
          </a:p>
          <a:p>
            <a:endParaRPr lang="ru-RU" dirty="0"/>
          </a:p>
        </p:txBody>
      </p:sp>
      <p:pic>
        <p:nvPicPr>
          <p:cNvPr id="4" name="Picture 3" descr="C:\Users\USER\Desktop\рабочая тетрадь по старшей группе\traffic-light-clip-art-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4824536" cy="60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lipart-best.com/img/traffic-light/traffic-light-clip-art-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C:\Users\USER\Desktop\рабочая тетрадь по старшей группе\png-transparent-traffic-light-pedestrian-traffic-lights-painted-cards-watercolor-painting-warning-sign-business-card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7" l="9595" r="89979">
                        <a14:foregroundMark x1="44776" y1="20273" x2="46482" y2="37130"/>
                        <a14:foregroundMark x1="49893" y1="26651" x2="49893" y2="33941"/>
                        <a14:foregroundMark x1="45416" y1="34169" x2="44776" y2="42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338263"/>
            <a:ext cx="44672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060848"/>
            <a:ext cx="39108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за чудо этот дом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Окна светятся кругом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Носит обувь из резины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питается бензином</a:t>
            </a:r>
          </a:p>
          <a:p>
            <a:endParaRPr lang="ru-RU" dirty="0"/>
          </a:p>
        </p:txBody>
      </p:sp>
      <p:pic>
        <p:nvPicPr>
          <p:cNvPr id="4" name="Picture 2" descr="C:\Users\USER\Desktop\рабочая тетрадь по старшей группе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3611" l="8750" r="91641">
                        <a14:foregroundMark x1="40156" y1="78472" x2="39609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" r="8751"/>
          <a:stretch/>
        </p:blipFill>
        <p:spPr bwMode="auto">
          <a:xfrm>
            <a:off x="862964" y="980728"/>
            <a:ext cx="777510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чая тетрадь по старшей группе\01_pr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146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Алиса</cp:lastModifiedBy>
  <cp:revision>6</cp:revision>
  <dcterms:created xsi:type="dcterms:W3CDTF">2022-02-04T07:25:41Z</dcterms:created>
  <dcterms:modified xsi:type="dcterms:W3CDTF">2022-02-07T06:57:12Z</dcterms:modified>
</cp:coreProperties>
</file>