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E46823-2456-45BC-ABAC-AA347E4DDC6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0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6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52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5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4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0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3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3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0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9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8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A4D2-00BD-4B82-B6CD-172F25EFA31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3ECC27-FA54-4F44-A257-6591DB61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2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7F27B-BAFA-4AD8-AC84-A8CCF883D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522" y="359039"/>
            <a:ext cx="7766936" cy="901591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-развивашка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F5779-5DF3-4BD4-9247-D55A37EC9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8" y="1290468"/>
            <a:ext cx="4175649" cy="55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66096-5FB9-4E1E-83E4-CFF662A3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84D1B-F3FC-4419-BCC5-957E6D1F2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D846D-116F-44DB-BEEE-EF291B27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понадобилось для изготовления игры: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27B3AA-94EC-4F79-AF71-EDBA56FF5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4" y="2160588"/>
            <a:ext cx="2911077" cy="388143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696FA3-C941-44B7-98DE-952548014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1" y="1222900"/>
            <a:ext cx="3697629" cy="25667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90CE6E-B7AD-4913-AD2B-5C83DA35C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44" y="3082170"/>
            <a:ext cx="3718283" cy="27770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76029F-A296-48AE-B9FB-B0B0A2387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3" y="3720237"/>
            <a:ext cx="3284245" cy="32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577FB-787F-44DE-81C5-E3C2E5F5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237380"/>
            <a:ext cx="8478176" cy="13250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F7BCF9-7B8F-4FF2-A5A1-25611BA3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22" y="1920891"/>
            <a:ext cx="6506002" cy="4879502"/>
          </a:xfrm>
        </p:spPr>
      </p:pic>
    </p:spTree>
    <p:extLst>
      <p:ext uri="{BB962C8B-B14F-4D97-AF65-F5344CB8AC3E}">
        <p14:creationId xmlns:p14="http://schemas.microsoft.com/office/powerpoint/2010/main" val="284068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45303-716A-4E89-B704-0E9AAE55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«Шнуровка»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71024-A208-45B0-B21A-76400F8A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25" y="1504187"/>
            <a:ext cx="3284982" cy="43799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E7997D-A594-4B6F-8040-392473152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8" y="1394859"/>
            <a:ext cx="6131511" cy="4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525EE-BDFD-41E7-9D62-4CA29F8F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261175" cy="9173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C7F414-606A-4B6C-A54E-180D2A004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"/>
            <a:ext cx="5175249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E1904A-21F6-4B9A-B42B-3B3327449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49" y="2474542"/>
            <a:ext cx="5669872" cy="42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2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ABA97-1B2E-45C2-A359-3273A5E2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нашел ёж, когда гулял в лесу?»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2E0A94-11DC-46BC-AF7A-B6BFA2E7D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8" y="2160588"/>
            <a:ext cx="6178726" cy="4634045"/>
          </a:xfrm>
        </p:spPr>
      </p:pic>
    </p:spTree>
    <p:extLst>
      <p:ext uri="{BB962C8B-B14F-4D97-AF65-F5344CB8AC3E}">
        <p14:creationId xmlns:p14="http://schemas.microsoft.com/office/powerpoint/2010/main" val="229937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1417-5497-4121-B2FF-CC91A550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своим местам»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5EE849-4703-414B-89C2-C01E7E9B0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4" y="2160588"/>
            <a:ext cx="5903519" cy="4427640"/>
          </a:xfrm>
        </p:spPr>
      </p:pic>
    </p:spTree>
    <p:extLst>
      <p:ext uri="{BB962C8B-B14F-4D97-AF65-F5344CB8AC3E}">
        <p14:creationId xmlns:p14="http://schemas.microsoft.com/office/powerpoint/2010/main" val="403784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007A9-C903-42A1-831B-A437875C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сказку»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2EC553-08B7-426C-BE86-2CB27C5CD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459"/>
            <a:ext cx="2839810" cy="378641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BB10F-7796-4FD2-8189-17CC5F3F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83" y="3871118"/>
            <a:ext cx="4692636" cy="31308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ED9F77-97EF-4B83-A8CC-E4560C5B6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83" y="1165127"/>
            <a:ext cx="4448689" cy="296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CB7603-D4AA-4F64-8B4C-4EB321F1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06" y="2287541"/>
            <a:ext cx="3956998" cy="26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F9379-F5F6-4B23-A7A8-D67E117C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фрукты и овощи»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F52014-041A-4478-966E-35A003CD8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376944"/>
            <a:ext cx="2377440" cy="522906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C4045A-B048-4F3A-8D85-0BDB7AC96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21" y="1232409"/>
            <a:ext cx="2443156" cy="53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30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59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  «Книжка -развивашка»</vt:lpstr>
      <vt:lpstr>Мне понадобилось для изготовления игры:</vt:lpstr>
      <vt:lpstr>Игры: «Времена года»</vt:lpstr>
      <vt:lpstr>«Шнуровка»</vt:lpstr>
      <vt:lpstr>Презентация PowerPoint</vt:lpstr>
      <vt:lpstr>«Что нашел ёж, когда гулял в лесу?» </vt:lpstr>
      <vt:lpstr>«Разложи по своим местам»</vt:lpstr>
      <vt:lpstr>«Собери сказку»</vt:lpstr>
      <vt:lpstr>«Разложи фрукты и овощи»</vt:lpstr>
      <vt:lpstr>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«Книжка - развивашка»</dc:title>
  <dc:creator>Лейсан Галауетдинова</dc:creator>
  <cp:lastModifiedBy>Лейсан Галауетдинова</cp:lastModifiedBy>
  <cp:revision>3</cp:revision>
  <dcterms:created xsi:type="dcterms:W3CDTF">2022-03-27T06:30:55Z</dcterms:created>
  <dcterms:modified xsi:type="dcterms:W3CDTF">2022-03-30T05:39:27Z</dcterms:modified>
</cp:coreProperties>
</file>