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84" r:id="rId5"/>
    <p:sldId id="291" r:id="rId6"/>
    <p:sldId id="290" r:id="rId7"/>
    <p:sldId id="289" r:id="rId8"/>
    <p:sldId id="288" r:id="rId9"/>
    <p:sldId id="287" r:id="rId10"/>
    <p:sldId id="285" r:id="rId11"/>
    <p:sldId id="28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77" autoAdjust="0"/>
  </p:normalViewPr>
  <p:slideViewPr>
    <p:cSldViewPr>
      <p:cViewPr>
        <p:scale>
          <a:sx n="81" d="100"/>
          <a:sy n="81" d="100"/>
        </p:scale>
        <p:origin x="-82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4495800"/>
          </a:xfrm>
        </p:spPr>
        <p:txBody>
          <a:bodyPr/>
          <a:lstStyle/>
          <a:p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 комбинированного вида городского округа Власиха                                                                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Интегрированная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«Вода, водичка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использованием экспериментальной деятельности с детьми младшего дошкольного возраста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4038600"/>
            <a:ext cx="4114800" cy="2667000"/>
          </a:xfrm>
        </p:spPr>
        <p:txBody>
          <a:bodyPr/>
          <a:lstStyle/>
          <a:p>
            <a:pPr algn="r">
              <a:lnSpc>
                <a:spcPct val="50000"/>
              </a:lnSpc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5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Владимирова</a:t>
            </a:r>
          </a:p>
          <a:p>
            <a:pPr algn="r">
              <a:lnSpc>
                <a:spcPct val="5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Григорьевна</a:t>
            </a:r>
          </a:p>
          <a:p>
            <a:pPr algn="r">
              <a:lnSpc>
                <a:spcPct val="5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>
              <a:lnSpc>
                <a:spcPct val="5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Детский сад№1</a:t>
            </a:r>
          </a:p>
          <a:p>
            <a:pPr algn="r">
              <a:lnSpc>
                <a:spcPct val="5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</a:t>
            </a:r>
          </a:p>
          <a:p>
            <a:pPr algn="r">
              <a:lnSpc>
                <a:spcPct val="50000"/>
              </a:lnSpc>
            </a:pP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Власиха</a:t>
            </a:r>
          </a:p>
          <a:p>
            <a:pPr algn="r">
              <a:lnSpc>
                <a:spcPct val="50000"/>
              </a:lnSpc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Закрасили листочки и много интересного узнали о водичке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Эдуард\Desktop\Фото изсада\IMG_7149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8800"/>
            <a:ext cx="3886200" cy="34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дуард\Desktop\Фото изсада\IMG_7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опыты проводим еще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Эдуард\Desktop\12.02.19 фото\SDC10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7400"/>
            <a:ext cx="3886200" cy="34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дуард\Desktop\12.02.19 фото\SDC10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52600"/>
            <a:ext cx="3886200" cy="37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9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Эдуард\Desktop\12.02.19 фото\SDC10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038599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229600" cy="4876800"/>
          </a:xfrm>
        </p:spPr>
        <p:txBody>
          <a:bodyPr/>
          <a:lstStyle/>
          <a:p>
            <a:pPr algn="r"/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«Самое лучшее открытие – то, которое ребенок делает сам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                                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Ральф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Эмерсон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один раз увидеть, чем сто раз услышать»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– и я забуду, покажи – и я запомню, дай попробовать – и я пойму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мудрость. 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99059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/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мире. Знания, полученные самостоятельно, являются осознанными и более прочными. Ребенок познает объект в результате практической деятельности с ним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помогают развивать речь, мышление, логику, творчество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наглядно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связи между живым и неживым в природе. Исследование дает возможность ребенку самому найти ответы на вопросы как и почему.</a:t>
            </a:r>
          </a:p>
        </p:txBody>
      </p:sp>
    </p:spTree>
    <p:extLst>
      <p:ext uri="{BB962C8B-B14F-4D97-AF65-F5344CB8AC3E}">
        <p14:creationId xmlns:p14="http://schemas.microsoft.com/office/powerpoint/2010/main" val="407572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968875"/>
          </a:xfrm>
        </p:spPr>
        <p:txBody>
          <a:bodyPr/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элементарными свойствами воды (вкус, цвет, запах, текучесть). Уточнить значение ее для всего живого.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видеть многообразие мира в системе взаимосвязей. Развивать мышление и связную речь детей; ввести в активный словарь детей слова: бесцветная, безвкусная, прозрачная. Сочетать показ предмета с активным действием ребенка по его обследованию (восприятие на вкус, запах и т. д.).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слух, закреплять навыки четкой правильной выразительной речи.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логическое мышление, зрительную и слуховую память, внимание, воображение.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 интерес к познанию; бережное отношение к окружающей природе.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о роли воды для всего живого, чтение стихотворений о воде, разгадывание загадок.</a:t>
            </a:r>
          </a:p>
        </p:txBody>
      </p:sp>
      <p:pic>
        <p:nvPicPr>
          <p:cNvPr id="1026" name="Picture 2" descr="C:\Users\Эдуард\Desktop\12.02.19 фото\SDC10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62200"/>
            <a:ext cx="3886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дуард\Desktop\12.02.19 фото\SDC1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57650" cy="3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9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пришел Петрушка 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Эдуард\Desktop\Фото изсада\IMG_7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9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Вмести с ним поиграли с водичкой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Эдуард\Desktop\Фото изсада\IMG_7134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43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дуард\Desktop\Фото изсада\IMG_7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6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0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2675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какой может быть вода и для чего она нужна</a:t>
            </a:r>
            <a:endParaRPr lang="ru-RU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Эдуард\Desktop\Фото изсада\IMG_7135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981200"/>
            <a:ext cx="39155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дуард\Desktop\Фото изсада\IMG_7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886200" cy="33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4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физкультминутку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Эдуард\Desktop\Фото изсада\IMG_7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3354"/>
      </p:ext>
    </p:extLst>
  </p:cSld>
  <p:clrMapOvr>
    <a:masterClrMapping/>
  </p:clrMapOvr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790</TotalTime>
  <Words>238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dla-detej01</vt:lpstr>
      <vt:lpstr>                 Муниципальное дошкольное образовательное учреждение Детский сад №1 комбинированного вида городского округа Власиха                                                                                                                                                                                                                                  Интегрированная ООД по познавательному развитию  «Вода, водичка» с использованием экспериментальной деятельности с детьми младшего дошкольного возраста   </vt:lpstr>
      <vt:lpstr>       </vt:lpstr>
      <vt:lpstr>Актуальность</vt:lpstr>
      <vt:lpstr>Цель: познакомить детей с элементарными свойствами воды (вкус, цвет, запах, текучесть). Уточнить значение ее для всего живого. Программные задачи:  -Формировать способности видеть многообразие мира в системе взаимосвязей. Развивать мышление и связную речь детей; ввести в активный словарь детей слова: бесцветная, безвкусная, прозрачная. Сочетать показ предмета с активным действием ребенка по его обследованию (восприятие на вкус, запах и т. д.).  Совершенствовать речевой слух, закреплять навыки четкой правильной выразительной речи. -Развивать логическое мышление, зрительную и слуховую память, внимание, воображение. - Воспитывать  интерес к познанию; бережное отношение к окружающей природе. </vt:lpstr>
      <vt:lpstr>Предварительная работа: беседы с детьми о роли воды для всего живого, чтение стихотворений о воде, разгадывание загадок.</vt:lpstr>
      <vt:lpstr>В гости к нам пришел Петрушка </vt:lpstr>
      <vt:lpstr>Вмести с ним поиграли с водичкой</vt:lpstr>
      <vt:lpstr>Узнали какой может быть вода и для чего она нужна</vt:lpstr>
      <vt:lpstr>Сделали физкультминутку</vt:lpstr>
      <vt:lpstr>Закрасили листочки и много интересного узнали о водичке</vt:lpstr>
      <vt:lpstr>Интересные опыты проводим еще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Эдуард</cp:lastModifiedBy>
  <cp:revision>121</cp:revision>
  <dcterms:modified xsi:type="dcterms:W3CDTF">2019-03-31T08:58:24Z</dcterms:modified>
</cp:coreProperties>
</file>