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17"/>
  </p:notesMasterIdLst>
  <p:sldIdLst>
    <p:sldId id="262" r:id="rId2"/>
    <p:sldId id="256" r:id="rId3"/>
    <p:sldId id="270" r:id="rId4"/>
    <p:sldId id="277" r:id="rId5"/>
    <p:sldId id="257" r:id="rId6"/>
    <p:sldId id="258" r:id="rId7"/>
    <p:sldId id="273" r:id="rId8"/>
    <p:sldId id="259" r:id="rId9"/>
    <p:sldId id="274" r:id="rId10"/>
    <p:sldId id="260" r:id="rId11"/>
    <p:sldId id="276" r:id="rId12"/>
    <p:sldId id="265" r:id="rId13"/>
    <p:sldId id="275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 autoAdjust="0"/>
    <p:restoredTop sz="94660"/>
  </p:normalViewPr>
  <p:slideViewPr>
    <p:cSldViewPr snapToGrid="0">
      <p:cViewPr varScale="1">
        <p:scale>
          <a:sx n="93" d="100"/>
          <a:sy n="93" d="100"/>
        </p:scale>
        <p:origin x="32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2858-B87C-43B2-8EB0-16222E0F4CC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C3CC6-4132-4779-8050-5127E1F17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97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C3CC6-4132-4779-8050-5127E1F173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22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C3CC6-4132-4779-8050-5127E1F173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67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92DE4-3BCA-4422-BF8C-6B30474E7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BFB43D-E1F5-43E8-8DAF-9D305616E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31CFB5-3BF0-4CCA-8B3E-9D0A2C77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44B6E-73D0-4C79-892C-0A1B37CF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90601-36F7-4C68-87D0-741ADC3F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3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BB16D-79F8-4ACF-BCB2-4229D92B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C0EBE3-0C13-47C5-BFC8-DBC4E634A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0F02C-1B18-49F9-8E89-1AC496CE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AF7D6-0EB1-4D39-8647-EF39281A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149B97-CD03-4402-AB83-00EAB95E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06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87A977-0FAA-4B27-9972-FEEB8E6C3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FA940E-49F1-4917-8CC4-230710D30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2BCA5-9ACA-4153-892E-1440F35F3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43AF43-47B8-4704-9443-5963E077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E3616A-7991-4F8F-AF45-B81907CE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4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C3ADF-CF23-4643-9E5C-B85C6C50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B8BA27-C43D-4BC0-A023-63A4FBF8B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CCFA64-1AE4-4D02-9C11-69B3B79B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2D474-4781-4205-8EF9-39B96263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BA3099-70FB-425D-AA49-0428A50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2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B3DEA-2376-4BDF-A853-884DC0D2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8BEBF8-F6EE-4BDE-BD7A-228B388DF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4FAFF-A1C9-43B8-89A5-31CC7A93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9738A4-62DC-43C9-BC3C-1D8E2DCE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8B091-1608-4044-92BA-03D1252E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6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410F7-EB8A-4D22-9111-CDDAEEE7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9C5DB-118B-4561-A7EC-E2F482CAA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1AE14A-AD97-4B45-8596-B79850D7E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69C778-5E42-42AA-93BC-0B2B030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BB47D8-28F3-47D6-AAB7-B8946A5D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0ADD2D-9DED-47C9-8E5D-2A22B696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3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1779B-C272-4886-8604-ED588339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C781C-1479-4A4C-AB4F-AA9C94B0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BC31E7-8BAF-4738-80A0-3447B20C4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761CC7-0809-4818-8846-55D39FD58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833423-EF55-479B-851A-608051521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C24EBC-9CF1-4517-86EE-AA2C7E47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265572-6AEA-4BC8-839E-169B465F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D19630-A6DB-4C2C-862C-CB1B22D6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72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A3011-9455-45D1-93A4-DC92459B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21FA47-258A-4C22-A8D4-03207A50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D1FBEC-44B7-43E0-9DCB-E4CD6412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8D945E-7143-4A0B-8CFC-EAC3CC62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3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43BE45-1058-425E-B6E5-5CC11AED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0879FB-C804-4C3C-B2AC-26DAA50A8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329592-13C8-42DD-9AA2-55F4F525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8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E9209-4F18-4932-84E6-6CAD6B4C0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B4E043-C3C5-4EAA-A1EB-0075CF9D9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6FD6C2-6BCF-4B15-ACDF-F2653F3F1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D1DB75-48FD-4A52-8337-CDF28318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6BAF4-DB41-4E4D-840A-67C3128D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905EAF-E184-43C8-94A3-8A0F1D30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3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A0774-0C27-4F40-9AFD-283C8F9A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3A46C9-DEA2-4499-9911-6A8A6518D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F2A439-F0BC-4450-954F-31BD685D3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4734F5-743F-4F09-A229-8F20D0C8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791ED7-3CF8-431A-950B-8D8B6175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B56EA6-C9E5-4140-BB64-02CA50F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0F062-CD46-4215-88D0-93032541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4F2BCC-3E9E-41B3-B238-933B97ED3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7555E3-36E2-4DAE-A158-0B49E9837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62AF7-F490-4B36-B29D-81315D7DA0D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2C5D3-3A84-4CE7-ADE4-55614AEBF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FF6343-A37D-4361-BC70-8533AEC12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7808-C9B4-419E-A638-F3C2CD650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43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0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.jp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22103-7D9F-4CBD-8AB4-A751C555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0160"/>
            <a:ext cx="123952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B3968D-AE1B-4F3F-B4CA-5E2C2EDD2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200" y="-1016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гостях у бабушки Агафьи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50F69-32A9-4AE8-AAFF-EC75068B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29" y="1583389"/>
            <a:ext cx="834479" cy="741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53D47D-0E03-431C-9898-4A4A08ACB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933" y="3612299"/>
            <a:ext cx="533683" cy="4741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AFD3E5-4BC1-437E-AB0E-FAB48DBC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198" y="3769063"/>
            <a:ext cx="606807" cy="5390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488660-904C-4DBE-9BD0-78EA95688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382" y="4198508"/>
            <a:ext cx="568922" cy="5054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EDD1F5-4418-42E2-A9E8-3AC8A67DA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560" y="2731627"/>
            <a:ext cx="672860" cy="5977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62EDE3-F3F9-4765-923C-ED5AADC57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891" y="2823954"/>
            <a:ext cx="592849" cy="5266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B3B503-1D4F-4828-B1AF-DEAFDA92D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896" y="2862369"/>
            <a:ext cx="715104" cy="6352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FC605D1-9D72-4F5F-B32A-B64790EAD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574" y="1236461"/>
            <a:ext cx="548503" cy="487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6B229E4-923F-4A6D-B987-FDF235FCC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75" y="2558615"/>
            <a:ext cx="772561" cy="686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B46AED-4A7F-4F19-B841-EC7EED806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240">
            <a:off x="1536868" y="4236621"/>
            <a:ext cx="5996910" cy="228535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EBF7D8E-7C12-4A5B-8F5C-C90F2CA19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39497">
            <a:off x="4049009" y="1542308"/>
            <a:ext cx="499175" cy="5755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C1AAF5C-ACDA-42D0-BA7B-F35A21F96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6658" y="2439271"/>
            <a:ext cx="493805" cy="56935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74DD725-4845-410C-A5E1-98C547A23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463" y="4038599"/>
            <a:ext cx="700537" cy="80772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E6B51-4983-4DE9-8926-3F45500FB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97726" flipV="1">
            <a:off x="4479319" y="1532964"/>
            <a:ext cx="197122" cy="58609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A6DF494-46FB-4431-856C-D1448791A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101" y="1317832"/>
            <a:ext cx="570393" cy="65766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941BC36-1FB0-4DA3-AC49-C66F73DB7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777" y="1583389"/>
            <a:ext cx="665740" cy="7676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DB0DD48-4E71-4930-A9E9-8F0E34DC0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5671">
            <a:off x="4447576" y="1466283"/>
            <a:ext cx="435281" cy="50188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7F82ADF-6FCF-40BF-8391-746B9A554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089" y="1622172"/>
            <a:ext cx="572280" cy="65984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793F2F2-8EC9-4508-AA6D-30D7F97F0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0683" y="1616902"/>
            <a:ext cx="422613" cy="48727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FA04B73-F5B1-4CF8-ADAA-80210F8A6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558" y="2416282"/>
            <a:ext cx="533683" cy="6153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3F428B2-4FAA-4F8A-995C-9473D332F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5670" y="4308133"/>
            <a:ext cx="548503" cy="63242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E77C70B-A45A-4474-95C0-A906C76E7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137" y="3683396"/>
            <a:ext cx="476603" cy="54952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23693D2-A200-472A-8894-D79E9F22E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575" y="4216421"/>
            <a:ext cx="478950" cy="55223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D4F0F33-59FB-4F49-AE2F-F137E435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326" y="4200024"/>
            <a:ext cx="467535" cy="5390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21F5369-ACB3-4B64-8993-D7649F8D9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70185">
            <a:off x="3212343" y="2013276"/>
            <a:ext cx="572961" cy="66062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0606E3-0251-41DE-8C05-62261257A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391" y="1980625"/>
            <a:ext cx="572280" cy="6598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D2E58B-FE1F-4AAE-948E-118854CB9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208" y="2203944"/>
            <a:ext cx="573074" cy="658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DFEAC-CAEA-448F-BDDC-F24F04F1AF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948" y="2155276"/>
            <a:ext cx="423913" cy="487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C068C-DE9D-4DA2-8C76-BBC921965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270" y="1725690"/>
            <a:ext cx="573074" cy="658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BE8F82-0598-4ACC-B892-63F86F7B6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9134" y="3081933"/>
            <a:ext cx="451184" cy="518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B1B3E4-FD28-466C-8B39-569C4B6A9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3120" y="3358054"/>
            <a:ext cx="451183" cy="5183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FC0960-C2C7-41A7-A07A-AEED7DE7B1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3421" y="3060906"/>
            <a:ext cx="425117" cy="4884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6B04A5-62D6-4EBF-B3F7-3F94BD797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095" y="2428864"/>
            <a:ext cx="573074" cy="658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E0255A-6C30-4617-9314-C53EEFEBC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9758" y="2420209"/>
            <a:ext cx="573074" cy="658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40FBD9-C01A-46C6-BB36-6B58CF7CF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006" y="2055297"/>
            <a:ext cx="573074" cy="658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74C99B-A29D-4C36-B18E-E26C25B45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7852" y="4986873"/>
            <a:ext cx="368709" cy="4236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01847-D77C-4E61-A664-ED9EF4B86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6964" y="4352312"/>
            <a:ext cx="384593" cy="4418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CE9B64-DE08-4086-91F2-C4D1C379C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2449" y="4505817"/>
            <a:ext cx="378387" cy="4347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AC3F0A-2240-46B8-A22E-9E9986769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0472" y="1645602"/>
            <a:ext cx="548688" cy="48772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F6AEED-F646-4A6E-A727-BA979DE4A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0025" y="1990894"/>
            <a:ext cx="548688" cy="48772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E4B567E-B552-468E-B43B-F2F3923F6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0572" y="1645602"/>
            <a:ext cx="548688" cy="48772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2465ED-D150-49E8-A510-47E0E1E7E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5560" y="1241562"/>
            <a:ext cx="548688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4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2F7CD3-F488-4615-A5DA-523CC46F9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5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F6CF7-B0E2-4C2C-BCA2-3BF4ACA83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16" y="2569223"/>
            <a:ext cx="1929715" cy="273429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F1674F-61E8-403B-8FC1-3C555735A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18" y="2983105"/>
            <a:ext cx="1186821" cy="11690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2E7F32-5E36-4F86-8B90-A03F67D49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88" y="4579756"/>
            <a:ext cx="1783445" cy="24333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BF3E39E-E8CF-4DF8-B1E3-C5DD17AF4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66" y="5210632"/>
            <a:ext cx="1783446" cy="13151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88825-E12F-4608-A2EA-9EB96062A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7993" y="5051713"/>
            <a:ext cx="1202168" cy="7992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6B84ED-DCCE-4068-B836-04B1B0FED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66" y="5303520"/>
            <a:ext cx="1115297" cy="8610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1B94B5-309E-4D0B-A0FA-E9CD81FC1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23" y="5040425"/>
            <a:ext cx="1995879" cy="20862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08A943-8F7F-4DFB-AC01-D204017C79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9581" y="5006292"/>
            <a:ext cx="2080631" cy="14555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580875-1D74-4055-B910-EA55E72D8F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0818" y="4844975"/>
            <a:ext cx="1802845" cy="12612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D36B0-1D72-4324-871A-13008F7783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89" y="4683335"/>
            <a:ext cx="1564278" cy="10944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81C437-0170-4D10-9B2D-2F09365697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26" y="3241627"/>
            <a:ext cx="2607401" cy="15715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EA60F0-537C-49EC-AFCF-14E8900D31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56" y="2277158"/>
            <a:ext cx="2974599" cy="22760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0357CD-C842-4D60-A20C-B66373799A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72" y="4445870"/>
            <a:ext cx="2595557" cy="22413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1337C3-3199-48AB-BC1F-001EDC59E5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44" y="420216"/>
            <a:ext cx="2705080" cy="32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9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62 0.03518 L 0.17162 0.03542 C 0.20235 0.02639 0.17344 0.03356 0.22618 0.02917 C 0.22904 0.0287 0.23164 0.02755 0.23438 0.02685 C 0.24011 0.02592 0.24584 0.02546 0.25157 0.02477 L 0.26706 0.02292 C 0.31133 0.01852 0.27852 0.02292 0.30795 0.01875 C 0.33073 0.01042 0.31563 0.01481 0.35378 0.01042 C 0.35651 0.00972 0.35912 0.0088 0.36198 0.00856 L 0.38555 0.0044 C 0.40104 -0.00347 0.37943 0.00694 0.42084 0.00023 C 0.42318 -0.00023 0.42565 -0.0037 0.42813 -0.00394 C 0.47604 -0.00602 0.52396 -0.00533 0.57201 -0.00602 C 0.57552 -0.00787 0.5819 -0.01134 0.58594 -0.01204 C 0.5944 -0.01389 0.60274 -0.01505 0.6112 -0.0162 L 0.62513 -0.01806 L 0.68138 -0.0162 C 0.68347 -0.0162 0.68529 -0.01528 0.68724 -0.01435 C 0.68802 -0.01366 0.68881 -0.01273 0.68959 -0.01204 C 0.69154 -0.01088 0.69349 -0.00926 0.69532 -0.00787 C 0.69935 -0.00556 0.69909 -0.00671 0.70274 -0.00394 C 0.70521 -0.00208 0.70795 -0.00139 0.71003 0.00231 C 0.71094 0.0037 0.71706 0.01366 0.71823 0.01643 C 0.72162 0.02477 0.71784 0.02523 0.72487 0.03102 C 0.7306 0.03588 0.72344 0.02963 0.73047 0.03704 C 0.73138 0.03796 0.73229 0.03842 0.73308 0.03935 C 0.73399 0.04028 0.73451 0.04213 0.73542 0.04352 C 0.73646 0.04491 0.73763 0.04583 0.73868 0.04745 C 0.7444 0.05625 0.73972 0.05162 0.7444 0.05579 C 0.7461 0.05995 0.7474 0.06505 0.74935 0.06782 C 0.76094 0.08657 0.7517 0.07106 0.75912 0.08472 C 0.76081 0.0875 0.76354 0.09143 0.76485 0.09491 C 0.76563 0.09653 0.76602 0.09884 0.76654 0.10092 C 0.76823 0.11921 0.76745 0.10486 0.76485 0.13796 C 0.76394 0.15069 0.76407 0.14977 0.76407 0.16088 " pathEditMode="relative" rAng="0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9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1 -0.01898 L 0.1461 -0.01875 C 0.16745 1.11111E-6 0.14584 -0.01875 0.1586 -0.0088 C 0.15964 -0.00787 0.16068 -0.00625 0.16185 -0.00579 C 0.16511 -0.0044 0.16849 -0.0037 0.17188 -0.00278 C 0.18425 0.00046 0.17279 -0.00232 0.1944 0.00023 C 0.19779 0.00046 0.20105 0.00116 0.20443 0.00162 C 0.20664 0.00255 0.20886 0.0037 0.21107 0.00463 C 0.21524 0.00625 0.22839 0.00903 0.22943 0.00903 C 0.2375 0.00995 0.24466 0.01065 0.25274 0.01204 C 0.25495 0.0125 0.25716 0.01296 0.25938 0.01366 L 0.29779 0.01204 C 0.30105 0.0118 0.29974 0.00949 0.30274 0.00764 C 0.30443 0.00671 0.30612 0.00671 0.30782 0.00602 C 0.3086 0.00579 0.30938 0.00486 0.31029 0.00463 C 0.32344 0.00069 0.31289 0.00532 0.32201 0.00162 C 0.32305 0.00116 0.32422 0.00092 0.32526 0.00023 C 0.32644 -0.0007 0.32735 -0.00232 0.32865 -0.00278 C 0.33243 -0.00394 0.33646 -0.0037 0.34024 -0.00417 C 0.34987 -0.00995 0.34193 -0.00579 0.36537 -0.00579 " pathEditMode="relative" rAng="0" ptsTypes="AAAAAAAAAAAAAAAAAA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25 L -0.02409 0.025 L -0.0431 0.02778 C -0.04505 0.02824 -0.047 0.02894 -0.04883 0.0294 C -0.05377 0.0301 -0.05872 0.0301 -0.06367 0.03079 C -0.0664 0.03102 -0.06927 0.03172 -0.072 0.03218 C -0.07383 0.03264 -0.07578 0.03357 -0.07773 0.0338 C -0.08398 0.03449 -0.09036 0.03473 -0.09661 0.03519 C -0.09909 0.03565 -0.10169 0.03612 -0.10403 0.03658 C -0.10742 0.0375 -0.11067 0.03889 -0.11393 0.03959 C -0.11836 0.04051 -0.12278 0.04051 -0.12721 0.04098 C -0.1289 0.04213 -0.13125 0.04352 -0.13294 0.04399 C -0.13594 0.04468 -0.13893 0.04491 -0.14205 0.04537 C -0.14388 0.04584 -0.14583 0.04653 -0.14778 0.04699 C -0.15078 0.04746 -0.15377 0.04769 -0.1569 0.04838 C -0.15898 0.04885 -0.1612 0.04954 -0.16341 0.04977 C -0.16914 0.05093 -0.17929 0.05209 -0.18489 0.05278 C -0.19726 0.05649 -0.17982 0.05162 -0.20299 0.05579 C -0.20416 0.05579 -0.20521 0.05672 -0.20625 0.05718 C -0.20794 0.05764 -0.2095 0.05834 -0.2112 0.05857 C -0.23229 0.0625 -0.21289 0.05787 -0.22929 0.06158 C -0.23125 0.06204 -0.2332 0.0625 -0.23515 0.06297 C -0.2414 0.06482 -0.2375 0.06459 -0.24505 0.06598 C -0.25078 0.06713 -0.25651 0.06783 -0.26237 0.06899 C -0.28138 0.07246 -0.26094 0.06852 -0.27226 0.07176 C -0.27721 0.07338 -0.28398 0.07408 -0.28867 0.07477 C -0.29609 0.07917 -0.2888 0.07524 -0.30599 0.07778 C -0.30794 0.07801 -0.30989 0.07894 -0.31172 0.07917 C -0.31692 0.07987 -0.32226 0.0801 -0.32747 0.08056 C -0.33021 0.08102 -0.33294 0.08172 -0.33567 0.08218 L -0.34557 0.08357 C -0.35078 0.08426 -0.35599 0.08449 -0.3612 0.08496 C -0.36315 0.08565 -0.3651 0.08588 -0.36692 0.08658 C -0.3681 0.08681 -0.36914 0.08774 -0.37031 0.08797 C -0.37708 0.08936 -0.38398 0.08982 -0.39088 0.09098 C -0.39388 0.09144 -0.39687 0.09213 -0.4 0.09237 C -0.41979 0.09399 -0.41146 0.09375 -0.42461 0.09375 " pathEditMode="relative" ptsTypes="AAAAAAAAAAAAAAAAAAAAAAAAAAAAAAAAAAA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99 -0.03473 L -0.05299 -0.03426 C -0.0552 -0.03866 -0.05703 -0.04236 -0.05924 -0.04607 C -0.06002 -0.04723 -0.06106 -0.04723 -0.06198 -0.04861 C -0.06315 -0.05023 -0.06419 -0.05255 -0.06536 -0.05417 C -0.07226 -0.06297 -0.07148 -0.06158 -0.0776 -0.06505 L -0.15963 -0.0625 C -0.16067 -0.0625 -0.16145 -0.06042 -0.1625 -0.05996 C -0.16445 -0.05857 -0.16653 -0.05811 -0.16849 -0.05695 C -0.16966 -0.05648 -0.17083 -0.0551 -0.17187 -0.05417 C -0.17408 -0.05255 -0.17721 -0.0507 -0.17942 -0.04861 C -0.18086 -0.04676 -0.18359 -0.04213 -0.18489 -0.04028 C -0.18541 -0.03936 -0.18606 -0.0382 -0.18685 -0.03773 C -0.19205 -0.03241 -0.19218 -0.03473 -0.1957 -0.02894 C -0.19687 -0.02732 -0.19804 -0.02593 -0.19908 -0.02361 C -0.20013 -0.02107 -0.20091 -0.0176 -0.20182 -0.01505 C -0.20442 -0.00834 -0.20429 -0.01158 -0.20664 -0.00417 C -0.20729 -0.00139 -0.20781 0.00208 -0.20859 0.00416 C -0.20976 0.00856 -0.21445 0.02199 -0.21536 0.02384 C -0.21627 0.02592 -0.21718 0.02731 -0.2181 0.02939 C -0.21875 0.03125 -0.21927 0.03379 -0.22018 0.03518 C -0.22122 0.03703 -0.22239 0.03703 -0.22356 0.03773 C -0.22395 0.04074 -0.22422 0.04444 -0.22487 0.04606 C -0.22604 0.04953 -0.2289 0.05185 -0.2289 0.05231 C -0.22981 0.05486 -0.23073 0.0574 -0.23164 0.05995 C -0.23242 0.06227 -0.23333 0.06319 -0.23372 0.06574 C -0.24101 0.12152 -0.23294 0.0706 -0.23645 0.10185 C -0.2414 0.14768 -0.23567 0.0824 -0.23984 0.13287 L -0.24036 0.1412 C -0.24023 0.14676 -0.24049 0.15347 -0.23984 0.15787 C -0.23932 0.16041 -0.23932 0.15208 -0.23919 0.14953 C -0.23867 0.1456 -0.23776 0.13865 -0.23776 0.13912 " pathEditMode="relative" rAng="0" ptsTypes="AAAAAAAAAAAAAAAAAAAAAAAAAAAAAA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7 0.19629 L -0.03047 0.19537 C -0.03307 0.19444 -0.03568 0.19236 -0.03828 0.18935 C -0.03971 0.18842 -0.04102 0.18449 -0.04245 0.18356 C -0.04818 0.18055 -0.05391 0.17962 -0.05964 0.17754 L -0.21576 0.18356 C -0.21784 0.18356 -0.21979 0.1875 -0.22175 0.18935 C -0.26263 0.24722 -0.16641 0.11875 -0.22943 0.20208 C -0.23008 0.20416 -0.23073 0.20601 -0.23125 0.20902 C -0.23203 0.21203 -0.23281 0.21898 -0.23359 0.22083 C -0.23516 0.22476 -0.23685 0.22569 -0.23841 0.22777 C -0.24271 0.24236 -0.23815 0.22777 -0.24675 0.23958 C -0.24844 0.24236 -0.24935 0.24722 -0.25091 0.25231 C -0.25417 0.26203 -0.253 0.25717 -0.25677 0.26504 C -0.25768 0.26689 -0.25846 0.2699 -0.25912 0.27083 C -0.26237 0.27685 -0.26875 0.28356 -0.26875 0.28263 C -0.27487 0.28263 -0.29089 0.30532 -0.29961 0.25902 L -0.30065 0.25231 " pathEditMode="relative" rAng="0" ptsTypes="AAAAAAAAAAAAAAAA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21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28457E-D200-4A5C-9B1E-584FC430C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920" y="0"/>
            <a:ext cx="13644880" cy="736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382BA7-9270-4673-9066-DF67D414B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11" y="3492874"/>
            <a:ext cx="2523923" cy="23603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9CC37A-7F22-4524-939E-66898999A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222" y="4183651"/>
            <a:ext cx="1509943" cy="1865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C74E8E-F3FE-47C0-8C33-00FB2543E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588" y="3209393"/>
            <a:ext cx="3162065" cy="2726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6933DF-D718-43AE-98AA-AB48EFBF3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112" y="139579"/>
            <a:ext cx="2592407" cy="2957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3E2E3E-33A3-4977-B82E-2E317A9C0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363" y="3209393"/>
            <a:ext cx="3154808" cy="292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0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40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5BEF7-EED1-4CB3-95A5-DBA772831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48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1A7AC4-D49F-41B9-B689-B62B3B299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11" y="1409316"/>
            <a:ext cx="2202560" cy="54304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97978A-8716-466E-818E-C344CDB9A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764" y="4054329"/>
            <a:ext cx="3182531" cy="14224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7A4565-7D9E-446A-8E55-288EAF11B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099" y="4222959"/>
            <a:ext cx="951058" cy="5425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05D774-3CF4-4D7C-B238-37959BE66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732" y="3933330"/>
            <a:ext cx="950875" cy="541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208502-B239-426B-9C06-7453B5F67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891" y="4339377"/>
            <a:ext cx="950875" cy="5411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5DE774-DC3C-43F7-9625-8F84A0D8BF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287" y="4142775"/>
            <a:ext cx="950875" cy="5411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752C38-C850-4624-A828-727662227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9103" y="4607664"/>
            <a:ext cx="950875" cy="5411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2249C2-C9E5-4AAC-BAB3-E4286D5A2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699" y="4813015"/>
            <a:ext cx="950875" cy="5411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54EB2C-EAE3-49EC-AF99-604BC6286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828" y="4688502"/>
            <a:ext cx="950875" cy="541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89D9CE-2B8D-4DB0-8BCC-55058C03B0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29" y="1507256"/>
            <a:ext cx="401798" cy="4626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B1C1EA-4F59-426E-86B4-AF88519F3B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751" y="1507256"/>
            <a:ext cx="401798" cy="4626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960602-646D-4900-9EDD-A17C2859C8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769" y="1907487"/>
            <a:ext cx="401798" cy="4626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206B63D-338D-47F1-A880-E4D6FA9509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53" y="2907686"/>
            <a:ext cx="401798" cy="4626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6CA5F6-8AFD-4F84-87C1-2F1BB75A9A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385" y="2907686"/>
            <a:ext cx="401798" cy="4626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2982D5E-2667-4EAD-9BBB-01DBC56CC7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17" y="2463979"/>
            <a:ext cx="401798" cy="4626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758FB9-76B6-4D47-BFBD-5FC6CFDECE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81" y="2471939"/>
            <a:ext cx="401798" cy="4626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D476439-B112-48D7-AFF6-779285CCC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82" y="2942256"/>
            <a:ext cx="401798" cy="4626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3245291-C3FB-4D2C-8E8D-580FD925A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72" y="4120769"/>
            <a:ext cx="401798" cy="46269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F76E1C-AB40-4D2A-BB48-B3CE14F81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108" y="4707183"/>
            <a:ext cx="401798" cy="46269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FEA4A73-96BC-46FE-90A2-7AC71486E8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23" y="4413370"/>
            <a:ext cx="401798" cy="4626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7484AF-1837-4EBB-9EA4-8800C9B7C6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47" y="3658073"/>
            <a:ext cx="401798" cy="4626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104653-F565-4CBB-A9B8-7E5746310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72" y="4052138"/>
            <a:ext cx="401798" cy="46269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A745123-AD75-4C15-8D97-B45B0620E3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4602040"/>
            <a:ext cx="401798" cy="4626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C641FB4-C495-4F99-A2A5-60AF73B40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81" y="3645333"/>
            <a:ext cx="401798" cy="4626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1BD88A5-DA16-4947-8636-21FB6A414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78" y="3589442"/>
            <a:ext cx="401798" cy="46269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FEBEA29-F1CE-417F-826E-39A64A424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27" y="4067381"/>
            <a:ext cx="401798" cy="46269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66ED35-E9B3-4203-894A-14B20DD651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33" y="4108029"/>
            <a:ext cx="401798" cy="46269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6930A2A-1263-4243-9E09-7751EB7F4D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74" y="2469510"/>
            <a:ext cx="401798" cy="46269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81C6F4-74B5-42A8-8089-9077B19D5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289" y="2875034"/>
            <a:ext cx="401798" cy="4626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BD1F5-C375-46A3-AC0D-53580B958D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76" y="3281991"/>
            <a:ext cx="401798" cy="46269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CD4DACE-21F1-4C91-A04A-9C9C6095B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78" y="4766996"/>
            <a:ext cx="401798" cy="4626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38799BC-634D-4CBE-BF8F-C1EE12766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59" y="4998344"/>
            <a:ext cx="401798" cy="46269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7AC17AF-770F-4E32-A6D0-5E1FE00B6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674" y="4356930"/>
            <a:ext cx="401798" cy="46269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E606536-FB39-40B9-9240-1FB4DB2709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44" y="4339377"/>
            <a:ext cx="401798" cy="4626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BB5FF13-A311-473F-9FC6-E3045F66F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95" y="4502629"/>
            <a:ext cx="401798" cy="46269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0C810CC-DAFA-4EDF-B56A-5B5E0FF12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05" y="3532782"/>
            <a:ext cx="401798" cy="46269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8236DC3-146C-4E9E-9B4E-16EDA0A63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38" y="3470634"/>
            <a:ext cx="401798" cy="46269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896F599-91F4-4993-9524-26B6D2A11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46" y="3143460"/>
            <a:ext cx="401798" cy="4626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DE9FA5B-5359-4120-95B9-9BD828EDFA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58" y="3286781"/>
            <a:ext cx="401798" cy="46269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CDF203F-183C-4CBA-86DA-E58015C69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04" y="2654995"/>
            <a:ext cx="401798" cy="46269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D7240FE-BAA8-4DFC-9909-2DA34C3B71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21" y="2033499"/>
            <a:ext cx="401798" cy="4626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3A0209B-1F48-47F6-B46E-3BB3E3773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55" y="1597347"/>
            <a:ext cx="401798" cy="4626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93AA97-E769-410D-B73D-DDEE84E36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77" y="1409316"/>
            <a:ext cx="401798" cy="4626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4AED299-D296-4D5E-9D38-8138950EF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5" y="1640198"/>
            <a:ext cx="401798" cy="46269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FF8850E-BDAF-4515-B1E0-DA6568A8F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53" y="2027245"/>
            <a:ext cx="401798" cy="4626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FC4417D-E39E-4581-B7F6-FF31F92C1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66" y="1757991"/>
            <a:ext cx="401798" cy="46269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7965467-CE4E-4A5C-8B83-E55F4E62C1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91" y="2149040"/>
            <a:ext cx="401798" cy="46269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78F0555-B670-4A3B-ACB2-C4D436046C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324">
            <a:off x="3671841" y="2537443"/>
            <a:ext cx="401798" cy="46269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51EF457-CB57-4A0E-AA1A-7D13E02DC0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16" y="2062791"/>
            <a:ext cx="401798" cy="46269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0821589-2126-4B5D-A436-28265C109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16" y="2455265"/>
            <a:ext cx="401798" cy="46269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5F1CF79-9E93-4C52-866A-6A7CAF0213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38" y="1175593"/>
            <a:ext cx="218796" cy="25195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A2891BA-AD9B-4F70-9214-B564656F6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52" y="3050643"/>
            <a:ext cx="401798" cy="46269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ECF5265-74FE-4A2D-A9DD-F5DD3B8C9D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25" y="4052138"/>
            <a:ext cx="401798" cy="46269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A2AF89E-A8E4-4C92-93F4-C7B4CC3E49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77" y="4339377"/>
            <a:ext cx="401798" cy="46269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B09E82-B6DD-40DB-9760-A8B417A709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66" y="2161842"/>
            <a:ext cx="401798" cy="46269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601FDF1-DCCB-46F2-A234-164A3CA12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36" y="2395541"/>
            <a:ext cx="401798" cy="46269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063221A-B205-4710-87C0-2A4AF85D0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38" y="1770373"/>
            <a:ext cx="420278" cy="48397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96FF2C5-8C4D-4814-828A-17FF27AF5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40" y="2393190"/>
            <a:ext cx="401798" cy="46269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A745110-1B4E-4A1B-98A3-842FDD5B6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8545" y="1224571"/>
            <a:ext cx="219475" cy="2499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F3BE7C4-82EA-4E85-9B73-2F59FC833B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38" y="1327993"/>
            <a:ext cx="218796" cy="25195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5EA5C85-B314-455E-AAD2-9C9B640783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38" y="1480393"/>
            <a:ext cx="218796" cy="25195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923F9F0-2EE4-40F6-8640-AC30962CC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55" y="1201909"/>
            <a:ext cx="218796" cy="25195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1151E3C-DFF0-45C2-AF0F-0F92028FA2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50" y="995795"/>
            <a:ext cx="218796" cy="25195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A9225CC-444E-4C3D-BB44-AE5C1BF267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02" y="1003644"/>
            <a:ext cx="218796" cy="25195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2EBE79A-F063-4C40-AA13-E31282BE7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86" y="1049614"/>
            <a:ext cx="218796" cy="25195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78010C4-70A5-40EE-8902-F0AC01428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38" y="2242393"/>
            <a:ext cx="218796" cy="25195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36110E8-20E8-4B53-920A-3081828F6D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8" y="2394793"/>
            <a:ext cx="218796" cy="25195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9CB87FC-2DD9-4BC4-B898-0230F99CA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9347" y="4404104"/>
            <a:ext cx="4882196" cy="2115388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748410B-992B-4C38-A592-7EEBF379C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24308" y="155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2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22103-7D9F-4CBD-8AB4-A751C555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0160"/>
            <a:ext cx="123952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B3968D-AE1B-4F3F-B4CA-5E2C2EDD2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200" y="-1016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гостях у бабушки Агафьи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50F69-32A9-4AE8-AAFF-EC75068B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29" y="1583389"/>
            <a:ext cx="834479" cy="741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53D47D-0E03-431C-9898-4A4A08ACB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933" y="3612299"/>
            <a:ext cx="533683" cy="4741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AFD3E5-4BC1-437E-AB0E-FAB48DBC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198" y="3769063"/>
            <a:ext cx="606807" cy="5390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488660-904C-4DBE-9BD0-78EA95688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382" y="4198508"/>
            <a:ext cx="568922" cy="5054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EDD1F5-4418-42E2-A9E8-3AC8A67DA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560" y="2731627"/>
            <a:ext cx="672860" cy="5977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62EDE3-F3F9-4765-923C-ED5AADC57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891" y="2823954"/>
            <a:ext cx="592849" cy="5266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B3B503-1D4F-4828-B1AF-DEAFDA92D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896" y="2862369"/>
            <a:ext cx="715104" cy="6352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FC605D1-9D72-4F5F-B32A-B64790EAD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574" y="1236461"/>
            <a:ext cx="548503" cy="487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6B229E4-923F-4A6D-B987-FDF235FCC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75" y="2558615"/>
            <a:ext cx="772561" cy="686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B46AED-4A7F-4F19-B841-EC7EED806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240">
            <a:off x="1536868" y="4236621"/>
            <a:ext cx="5996910" cy="228535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EBF7D8E-7C12-4A5B-8F5C-C90F2CA19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39497">
            <a:off x="4049009" y="1542308"/>
            <a:ext cx="499175" cy="5755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C1AAF5C-ACDA-42D0-BA7B-F35A21F96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6658" y="2439271"/>
            <a:ext cx="493805" cy="56935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74DD725-4845-410C-A5E1-98C547A23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463" y="4038599"/>
            <a:ext cx="700537" cy="80772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E6B51-4983-4DE9-8926-3F45500FB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97726" flipV="1">
            <a:off x="4479319" y="1532964"/>
            <a:ext cx="197122" cy="58609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A6DF494-46FB-4431-856C-D1448791A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101" y="1317832"/>
            <a:ext cx="570393" cy="65766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941BC36-1FB0-4DA3-AC49-C66F73DB7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777" y="1583389"/>
            <a:ext cx="665740" cy="7676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DB0DD48-4E71-4930-A9E9-8F0E34DC0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5671">
            <a:off x="4447576" y="1466283"/>
            <a:ext cx="435281" cy="50188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7F82ADF-6FCF-40BF-8391-746B9A554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089" y="1622172"/>
            <a:ext cx="572280" cy="65984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793F2F2-8EC9-4508-AA6D-30D7F97F0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0683" y="1616902"/>
            <a:ext cx="422613" cy="48727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FA04B73-F5B1-4CF8-ADAA-80210F8A6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558" y="2416282"/>
            <a:ext cx="533683" cy="6153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3F428B2-4FAA-4F8A-995C-9473D332F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5670" y="4308133"/>
            <a:ext cx="548503" cy="63242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E77C70B-A45A-4474-95C0-A906C76E7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137" y="3683396"/>
            <a:ext cx="476603" cy="54952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23693D2-A200-472A-8894-D79E9F22E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575" y="4216421"/>
            <a:ext cx="478950" cy="55223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D4F0F33-59FB-4F49-AE2F-F137E435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326" y="4200024"/>
            <a:ext cx="467535" cy="5390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21F5369-ACB3-4B64-8993-D7649F8D9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70185">
            <a:off x="3212343" y="2013276"/>
            <a:ext cx="572961" cy="66062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0606E3-0251-41DE-8C05-62261257A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391" y="1980625"/>
            <a:ext cx="572280" cy="6598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D2E58B-FE1F-4AAE-948E-118854CB9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208" y="2203944"/>
            <a:ext cx="573074" cy="658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DFEAC-CAEA-448F-BDDC-F24F04F1AF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948" y="2155276"/>
            <a:ext cx="423913" cy="487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C068C-DE9D-4DA2-8C76-BBC921965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270" y="1725690"/>
            <a:ext cx="573074" cy="658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BE8F82-0598-4ACC-B892-63F86F7B6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9134" y="3081933"/>
            <a:ext cx="451184" cy="518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B1B3E4-FD28-466C-8B39-569C4B6A9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3120" y="3358054"/>
            <a:ext cx="451183" cy="5183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FC0960-C2C7-41A7-A07A-AEED7DE7B1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3421" y="3060906"/>
            <a:ext cx="425117" cy="4884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6B04A5-62D6-4EBF-B3F7-3F94BD797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095" y="2428864"/>
            <a:ext cx="573074" cy="658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E0255A-6C30-4617-9314-C53EEFEBC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9758" y="2420209"/>
            <a:ext cx="573074" cy="658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40FBD9-C01A-46C6-BB36-6B58CF7CF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006" y="2055297"/>
            <a:ext cx="573074" cy="658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74C99B-A29D-4C36-B18E-E26C25B45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7852" y="4986873"/>
            <a:ext cx="368709" cy="4236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01847-D77C-4E61-A664-ED9EF4B86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6964" y="4352312"/>
            <a:ext cx="384593" cy="4418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CE9B64-DE08-4086-91F2-C4D1C379C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2449" y="4505817"/>
            <a:ext cx="378387" cy="4347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AC3F0A-2240-46B8-A22E-9E9986769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0472" y="1645602"/>
            <a:ext cx="548688" cy="48772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F6AEED-F646-4A6E-A727-BA979DE4A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0025" y="1990894"/>
            <a:ext cx="548688" cy="48772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E4B567E-B552-468E-B43B-F2F3923F6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0572" y="1645602"/>
            <a:ext cx="548688" cy="48772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2465ED-D150-49E8-A510-47E0E1E7E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5560" y="1241562"/>
            <a:ext cx="548688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34954-6BD9-449E-A05D-C1ADEF464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8" y="0"/>
            <a:ext cx="12192000" cy="6858000"/>
          </a:xfrm>
          <a:prstGeom prst="rect">
            <a:avLst/>
          </a:prstGeom>
        </p:spPr>
      </p:pic>
      <p:pic>
        <p:nvPicPr>
          <p:cNvPr id="2" name="Sound_20938">
            <a:hlinkClick r:id="" action="ppaction://media"/>
            <a:extLst>
              <a:ext uri="{FF2B5EF4-FFF2-40B4-BE49-F238E27FC236}">
                <a16:creationId xmlns:a16="http://schemas.microsoft.com/office/drawing/2014/main" id="{31C60086-8439-4A7E-903C-CB8C2AEB2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4444" y="111812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DD7BE-B81B-490F-9D8B-1C6278EF8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288733"/>
            <a:ext cx="495454" cy="5705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AA4634-C930-4703-9F4B-32C5B9206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14" y="2140849"/>
            <a:ext cx="493819" cy="573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3A707A-814C-4E48-A08D-0B3BEB30E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287" y="1967459"/>
            <a:ext cx="493819" cy="5730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9F24C6-D046-448D-983B-060CF28C5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760" y="1789128"/>
            <a:ext cx="493819" cy="5730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27AB4F-8311-48CE-ADBF-C384D3337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377" y="1538447"/>
            <a:ext cx="493819" cy="5730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344BB5-61F0-4BFF-8DCC-50D593CAB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18" y="1647122"/>
            <a:ext cx="493819" cy="5730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7CA8FC-31B3-4401-BA4F-138972F63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489" y="1153395"/>
            <a:ext cx="493819" cy="5730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A307E7-7B83-4C23-AF54-8EDB0D84D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147" y="821311"/>
            <a:ext cx="493819" cy="5730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D82CF2-766C-4206-9290-DC978A060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04" y="1394385"/>
            <a:ext cx="493819" cy="5730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47DEFB-EC69-4EE8-868C-1AB79270D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13" y="1144202"/>
            <a:ext cx="493819" cy="573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CC0415-BC6A-4F1B-9496-964087DC1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89" y="679305"/>
            <a:ext cx="493819" cy="573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69A48E-0865-492F-875D-9307055FC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399" y="926169"/>
            <a:ext cx="493819" cy="573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997F5F-94D8-4823-98DE-9CD4004FA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61" y="1288733"/>
            <a:ext cx="493819" cy="573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7C903B-F9CE-4FCB-A6E0-B84D1AB05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490" y="1002196"/>
            <a:ext cx="493819" cy="5730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59C4A6-B467-4C48-9D33-1C09B272D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083" y="2220196"/>
            <a:ext cx="493819" cy="573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9E560A-D275-46B1-A879-08E798EC9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610" y="2540533"/>
            <a:ext cx="493819" cy="5730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437ED5-E100-44CE-A154-B83EAF05C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216" y="1526700"/>
            <a:ext cx="493819" cy="573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794433-D916-4433-A6E0-A9C15C47D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860" y="1411682"/>
            <a:ext cx="493819" cy="5730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D229FB-FD09-4034-A809-A1B0ED5DA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632" y="1316190"/>
            <a:ext cx="493819" cy="5730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D10583-5574-43BC-BEE1-248B8F138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9284" y="1602727"/>
            <a:ext cx="493819" cy="57307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8BC2D-C299-45D5-B0B3-1129F329D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199" y="1394385"/>
            <a:ext cx="493819" cy="5730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73C7BDD-B266-4BEC-80E5-B68B368DC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890" y="1743408"/>
            <a:ext cx="493819" cy="573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55FB02-39F9-40A9-A6FC-344C0A7B7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1220" y="1288733"/>
            <a:ext cx="493819" cy="5730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820D1D-DCC6-4E14-B568-D33AEB253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130" y="1366756"/>
            <a:ext cx="493819" cy="5730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0F7F79C-DAC8-43CA-BEC3-B62098A7D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4728" y="1984756"/>
            <a:ext cx="493819" cy="5730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8D2BF1A-F82F-4A70-836C-EE8446355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530" y="1743408"/>
            <a:ext cx="493819" cy="5730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529893D-E42B-4356-963C-A7F4A239A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1958" y="2117071"/>
            <a:ext cx="493819" cy="5730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3410722-6CB6-4545-AE56-D40B974BA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7645" y="1824984"/>
            <a:ext cx="493819" cy="5730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5691604-3ECE-404D-B3D4-2EFA5253A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6097" y="2140849"/>
            <a:ext cx="493819" cy="5730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286DAA-BE44-41D0-9AB2-8B6CEE432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3007" y="1940796"/>
            <a:ext cx="493819" cy="57307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C44017-170B-4104-9572-74E23DB04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2002" y="2227333"/>
            <a:ext cx="493819" cy="57307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E57D15A-D219-40EA-B3FB-918998ECE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1190" y="1984756"/>
            <a:ext cx="493819" cy="57307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BED100-13A6-4851-8E27-C2B25BD53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7869" y="2143761"/>
            <a:ext cx="493819" cy="5730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1B7223-8764-4CFE-BE42-BDEE4701E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01" y="4682200"/>
            <a:ext cx="7072260" cy="26951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C4258A2-4EAE-439B-99A7-8A6352DC5B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0014" y="3095905"/>
            <a:ext cx="3670110" cy="274953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3082489-C3E5-474D-8946-FED1902CC9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3890" y="3638985"/>
            <a:ext cx="3670110" cy="274953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0F80931-5179-4F1E-BBA1-17A430D0A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966" y="2728436"/>
            <a:ext cx="3670110" cy="274953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6C7407C-B53E-4455-AC18-A000F9EA7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8116" y="2439218"/>
            <a:ext cx="3670110" cy="274953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7676D9-8A18-4365-9F90-FE93489D7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824" y="3709901"/>
            <a:ext cx="3670110" cy="27495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DC8EDD-EBDD-4098-B20C-07425C78F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4000" y="3274253"/>
            <a:ext cx="3670110" cy="274953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2E39D64-6B78-4A67-8953-A111F1A45A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385" y="2625325"/>
            <a:ext cx="1949601" cy="146058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489A173-F7A9-48DE-A7A5-C07D9B12EE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2242" y="3079501"/>
            <a:ext cx="3670110" cy="274953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3A1B2-8F9F-4891-8782-D4AB9C6EF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2250" y="2235582"/>
            <a:ext cx="1646706" cy="12336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286525-D0D1-42A4-B272-425DF3B15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22742">
            <a:off x="-9112" y="4180308"/>
            <a:ext cx="1802861" cy="135064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3992028-295F-4E0C-97FA-658CEE905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69142">
            <a:off x="136758" y="3668448"/>
            <a:ext cx="1888773" cy="14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065">
        <p:split orient="vert"/>
      </p:transition>
    </mc:Choice>
    <mc:Fallback>
      <p:transition spd="slow" advTm="160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34954-6BD9-449E-A05D-C1ADEF464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8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DD7BE-B81B-490F-9D8B-1C6278EF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288733"/>
            <a:ext cx="495454" cy="5705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AA4634-C930-4703-9F4B-32C5B9206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14" y="2140849"/>
            <a:ext cx="493819" cy="573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3A707A-814C-4E48-A08D-0B3BEB30E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287" y="1967459"/>
            <a:ext cx="493819" cy="5730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9F24C6-D046-448D-983B-060CF28C5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60" y="1789128"/>
            <a:ext cx="493819" cy="5730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27AB4F-8311-48CE-ADBF-C384D333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377" y="1538447"/>
            <a:ext cx="493819" cy="5730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344BB5-61F0-4BFF-8DCC-50D593CA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8" y="1647122"/>
            <a:ext cx="493819" cy="5730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7CA8FC-31B3-4401-BA4F-138972F63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489" y="1153395"/>
            <a:ext cx="493819" cy="5730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A307E7-7B83-4C23-AF54-8EDB0D84D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47" y="821311"/>
            <a:ext cx="493819" cy="5730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D82CF2-766C-4206-9290-DC978A06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4" y="1394385"/>
            <a:ext cx="493819" cy="5730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47DEFB-EC69-4EE8-868C-1AB79270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3" y="1144202"/>
            <a:ext cx="493819" cy="573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CC0415-BC6A-4F1B-9496-964087DC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89" y="679305"/>
            <a:ext cx="493819" cy="573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69A48E-0865-492F-875D-9307055F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9" y="926169"/>
            <a:ext cx="493819" cy="573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997F5F-94D8-4823-98DE-9CD4004FA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1" y="1288733"/>
            <a:ext cx="493819" cy="573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7C903B-F9CE-4FCB-A6E0-B84D1AB05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90" y="1002196"/>
            <a:ext cx="493819" cy="5730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59C4A6-B467-4C48-9D33-1C09B272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083" y="2220196"/>
            <a:ext cx="493819" cy="573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9E560A-D275-46B1-A879-08E798EC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610" y="2540533"/>
            <a:ext cx="493819" cy="5730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437ED5-E100-44CE-A154-B83EAF05C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216" y="1526700"/>
            <a:ext cx="493819" cy="573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794433-D916-4433-A6E0-A9C15C47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860" y="1411682"/>
            <a:ext cx="493819" cy="5730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D229FB-FD09-4034-A809-A1B0ED5DA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632" y="1316190"/>
            <a:ext cx="493819" cy="5730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D10583-5574-43BC-BEE1-248B8F138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284" y="1602727"/>
            <a:ext cx="493819" cy="57307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8BC2D-C299-45D5-B0B3-1129F329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199" y="1394385"/>
            <a:ext cx="493819" cy="5730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73C7BDD-B266-4BEC-80E5-B68B368D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890" y="1743408"/>
            <a:ext cx="493819" cy="573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55FB02-39F9-40A9-A6FC-344C0A7B7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220" y="1288733"/>
            <a:ext cx="493819" cy="5730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820D1D-DCC6-4E14-B568-D33AEB25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130" y="1366756"/>
            <a:ext cx="493819" cy="5730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0F7F79C-DAC8-43CA-BEC3-B62098A7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728" y="1984756"/>
            <a:ext cx="493819" cy="5730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8D2BF1A-F82F-4A70-836C-EE844635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530" y="1743408"/>
            <a:ext cx="493819" cy="5730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529893D-E42B-4356-963C-A7F4A239A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958" y="2117071"/>
            <a:ext cx="493819" cy="5730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3410722-6CB6-4545-AE56-D40B974BA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645" y="1824984"/>
            <a:ext cx="493819" cy="5730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5691604-3ECE-404D-B3D4-2EFA5253A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097" y="2140849"/>
            <a:ext cx="493819" cy="5730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286DAA-BE44-41D0-9AB2-8B6CEE432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007" y="1940796"/>
            <a:ext cx="493819" cy="57307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C44017-170B-4104-9572-74E23DB04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002" y="2227333"/>
            <a:ext cx="493819" cy="57307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E57D15A-D219-40EA-B3FB-918998ECE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1190" y="1984756"/>
            <a:ext cx="493819" cy="57307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BED100-13A6-4851-8E27-C2B25BD5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7869" y="2143761"/>
            <a:ext cx="493819" cy="5730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1B7223-8764-4CFE-BE42-BDEE4701E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01" y="4682200"/>
            <a:ext cx="7072260" cy="26951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C4258A2-4EAE-439B-99A7-8A6352DC5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014" y="3095905"/>
            <a:ext cx="3670110" cy="274953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3082489-C3E5-474D-8946-FED1902CC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890" y="3638985"/>
            <a:ext cx="3670110" cy="274953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0F80931-5179-4F1E-BBA1-17A430D0A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966" y="2728436"/>
            <a:ext cx="3670110" cy="274953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6C7407C-B53E-4455-AC18-A000F9EA7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116" y="2439218"/>
            <a:ext cx="3670110" cy="274953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7676D9-8A18-4365-9F90-FE93489D7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824" y="3709901"/>
            <a:ext cx="3670110" cy="27495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DC8EDD-EBDD-4098-B20C-07425C78F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000" y="3274253"/>
            <a:ext cx="3670110" cy="274953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2E39D64-6B78-4A67-8953-A111F1A45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385" y="2625325"/>
            <a:ext cx="1949601" cy="146058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489A173-F7A9-48DE-A7A5-C07D9B12E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242" y="3079501"/>
            <a:ext cx="3670110" cy="274953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3A1B2-8F9F-4891-8782-D4AB9C6EF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250" y="2235582"/>
            <a:ext cx="1646706" cy="12336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286525-D0D1-42A4-B272-425DF3B15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2742">
            <a:off x="-9112" y="4180308"/>
            <a:ext cx="1802861" cy="135064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3992028-295F-4E0C-97FA-658CEE905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9142">
            <a:off x="136758" y="3668448"/>
            <a:ext cx="1888773" cy="14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065">
        <p:split orient="vert"/>
      </p:transition>
    </mc:Choice>
    <mc:Fallback>
      <p:transition spd="slow" advTm="16065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34954-6BD9-449E-A05D-C1ADEF464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8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DD7BE-B81B-490F-9D8B-1C6278EF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288733"/>
            <a:ext cx="495454" cy="5705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AA4634-C930-4703-9F4B-32C5B9206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14" y="2140849"/>
            <a:ext cx="493819" cy="573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3A707A-814C-4E48-A08D-0B3BEB30E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287" y="1967459"/>
            <a:ext cx="493819" cy="5730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9F24C6-D046-448D-983B-060CF28C5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60" y="1789128"/>
            <a:ext cx="493819" cy="5730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27AB4F-8311-48CE-ADBF-C384D333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377" y="1538447"/>
            <a:ext cx="493819" cy="5730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344BB5-61F0-4BFF-8DCC-50D593CA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8" y="1647122"/>
            <a:ext cx="493819" cy="5730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7CA8FC-31B3-4401-BA4F-138972F63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489" y="1153395"/>
            <a:ext cx="493819" cy="5730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A307E7-7B83-4C23-AF54-8EDB0D84D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47" y="821311"/>
            <a:ext cx="493819" cy="5730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D82CF2-766C-4206-9290-DC978A06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4" y="1394385"/>
            <a:ext cx="493819" cy="5730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47DEFB-EC69-4EE8-868C-1AB79270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3" y="1144202"/>
            <a:ext cx="493819" cy="573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CC0415-BC6A-4F1B-9496-964087DC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89" y="679305"/>
            <a:ext cx="493819" cy="573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69A48E-0865-492F-875D-9307055FC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9" y="926169"/>
            <a:ext cx="493819" cy="573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997F5F-94D8-4823-98DE-9CD4004FA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1" y="1288733"/>
            <a:ext cx="493819" cy="573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7C903B-F9CE-4FCB-A6E0-B84D1AB05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90" y="1002196"/>
            <a:ext cx="493819" cy="5730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59C4A6-B467-4C48-9D33-1C09B272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083" y="2220196"/>
            <a:ext cx="493819" cy="573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9E560A-D275-46B1-A879-08E798EC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610" y="2540533"/>
            <a:ext cx="493819" cy="5730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437ED5-E100-44CE-A154-B83EAF05C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216" y="1526700"/>
            <a:ext cx="493819" cy="573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794433-D916-4433-A6E0-A9C15C47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860" y="1411682"/>
            <a:ext cx="493819" cy="5730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D229FB-FD09-4034-A809-A1B0ED5DA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632" y="1316190"/>
            <a:ext cx="493819" cy="5730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D10583-5574-43BC-BEE1-248B8F138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284" y="1602727"/>
            <a:ext cx="493819" cy="57307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8BC2D-C299-45D5-B0B3-1129F329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199" y="1394385"/>
            <a:ext cx="493819" cy="5730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73C7BDD-B266-4BEC-80E5-B68B368D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890" y="1743408"/>
            <a:ext cx="493819" cy="573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55FB02-39F9-40A9-A6FC-344C0A7B7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220" y="1288733"/>
            <a:ext cx="493819" cy="5730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820D1D-DCC6-4E14-B568-D33AEB25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130" y="1366756"/>
            <a:ext cx="493819" cy="5730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0F7F79C-DAC8-43CA-BEC3-B62098A7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728" y="1984756"/>
            <a:ext cx="493819" cy="5730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8D2BF1A-F82F-4A70-836C-EE844635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530" y="1743408"/>
            <a:ext cx="493819" cy="5730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529893D-E42B-4356-963C-A7F4A239A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958" y="2117071"/>
            <a:ext cx="493819" cy="5730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3410722-6CB6-4545-AE56-D40B974BA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645" y="1824984"/>
            <a:ext cx="493819" cy="5730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5691604-3ECE-404D-B3D4-2EFA5253A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097" y="2140849"/>
            <a:ext cx="493819" cy="5730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286DAA-BE44-41D0-9AB2-8B6CEE432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007" y="1940796"/>
            <a:ext cx="493819" cy="57307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C44017-170B-4104-9572-74E23DB04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002" y="2227333"/>
            <a:ext cx="493819" cy="57307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E57D15A-D219-40EA-B3FB-918998ECE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1190" y="1984756"/>
            <a:ext cx="493819" cy="57307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BED100-13A6-4851-8E27-C2B25BD5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7869" y="2143761"/>
            <a:ext cx="493819" cy="5730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1B7223-8764-4CFE-BE42-BDEE4701E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01" y="4682200"/>
            <a:ext cx="7072260" cy="26951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C4258A2-4EAE-439B-99A7-8A6352DC5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014" y="3095905"/>
            <a:ext cx="3670110" cy="274953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3082489-C3E5-474D-8946-FED1902CC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890" y="3638985"/>
            <a:ext cx="3670110" cy="274953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0F80931-5179-4F1E-BBA1-17A430D0A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966" y="2728436"/>
            <a:ext cx="3670110" cy="274953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6C7407C-B53E-4455-AC18-A000F9EA7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116" y="2439218"/>
            <a:ext cx="3670110" cy="274953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7676D9-8A18-4365-9F90-FE93489D7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824" y="3709901"/>
            <a:ext cx="3670110" cy="27495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ADC8EDD-EBDD-4098-B20C-07425C78F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000" y="3274253"/>
            <a:ext cx="3670110" cy="274953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2E39D64-6B78-4A67-8953-A111F1A45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385" y="2625325"/>
            <a:ext cx="1949601" cy="146058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489A173-F7A9-48DE-A7A5-C07D9B12E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242" y="3079501"/>
            <a:ext cx="3670110" cy="274953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3A1B2-8F9F-4891-8782-D4AB9C6EF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250" y="2235582"/>
            <a:ext cx="1646706" cy="12336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286525-D0D1-42A4-B272-425DF3B15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2742">
            <a:off x="-9112" y="4180308"/>
            <a:ext cx="1802861" cy="135064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3992028-295F-4E0C-97FA-658CEE905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9142">
            <a:off x="136758" y="3668448"/>
            <a:ext cx="1888773" cy="14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5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065">
        <p:split orient="vert"/>
      </p:transition>
    </mc:Choice>
    <mc:Fallback>
      <p:transition spd="slow" advTm="16065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8D029-881A-4821-930B-F8066A03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859456-9494-4602-8D30-CA4AE9C2F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63" y="242927"/>
            <a:ext cx="1312102" cy="323501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0498CC8-4D02-4549-8435-39152E91E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9685" y="187325"/>
            <a:ext cx="487363" cy="4873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A1CB5A-690E-40DC-8D8F-B57C2E845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291" y="2982141"/>
            <a:ext cx="3670110" cy="27495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25EBC8-F92B-44DA-A275-3965B85C3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324" y="3054776"/>
            <a:ext cx="3670110" cy="16494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89A0F-A014-428F-B3AE-0D1E8A421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373" y="2462094"/>
            <a:ext cx="2124688" cy="15917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F90C75-E934-4328-8054-DA227A1C4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3133" y="1939325"/>
            <a:ext cx="1845135" cy="1382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56246A-737E-4BAE-9087-0B71DED71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081" y="3616068"/>
            <a:ext cx="3670110" cy="27495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1278F7-DE7C-4803-87E7-BF79D1E08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191" y="2776030"/>
            <a:ext cx="3670110" cy="27495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000626-A488-4CD3-B9CA-48E2F2E13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280" y="2978354"/>
            <a:ext cx="3670110" cy="27495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71C66D-FBC3-41EF-80FF-E82895234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6669" y="2162818"/>
            <a:ext cx="1845134" cy="13823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74D017-368B-4B52-A3F0-7685AF687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965" y="3064077"/>
            <a:ext cx="3670110" cy="11555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AA801A-82FA-46C5-9A5F-F66891BCD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86324">
            <a:off x="-33475" y="4069385"/>
            <a:ext cx="1960524" cy="14687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64414F-830B-44B2-9CFE-8FD2B1A65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93074">
            <a:off x="-264143" y="3615854"/>
            <a:ext cx="2583454" cy="16128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2BF87A-2522-44F6-B742-6BD8F9AF8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0705" y="4795653"/>
            <a:ext cx="7071973" cy="26946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087B9F-0BB5-46F8-800F-62E6284CB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094" y="1595778"/>
            <a:ext cx="493819" cy="573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C49069-D158-4C9C-B272-973C9415E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917" y="1607312"/>
            <a:ext cx="493819" cy="5730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CFC1E0-8E83-4010-AC60-F869FDB5C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488" y="2057410"/>
            <a:ext cx="493819" cy="573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8937EB-79DD-4FC7-8038-0C542374E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13" y="1287358"/>
            <a:ext cx="493819" cy="5730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23592C-EF73-4194-8B68-4D0FC095AF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171" y="1309241"/>
            <a:ext cx="493819" cy="573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262BB8-1A6D-4A09-AADC-A4F0D3CB29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172" y="923539"/>
            <a:ext cx="493819" cy="5730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71DC68-C8C1-44DC-ABB1-1FFAF1417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761" y="673446"/>
            <a:ext cx="493819" cy="5730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C0163C-9491-47E5-825E-9A32B44E8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756" y="947477"/>
            <a:ext cx="493819" cy="57307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0F39D3A-539E-43F2-AD47-E942459F5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094" y="1222480"/>
            <a:ext cx="493819" cy="5730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EED9D5-69A4-4036-A9CA-600053DAB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346" y="1270559"/>
            <a:ext cx="493819" cy="573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567EE5-018F-43B2-BD59-7CD6740EA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257" y="1759451"/>
            <a:ext cx="493819" cy="5730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44CF278-2AE9-46DA-8DA3-8821EA8C28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6522" y="1639004"/>
            <a:ext cx="493819" cy="5730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C33DA9B-DD44-4457-BFB7-121D58184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3253" y="2147373"/>
            <a:ext cx="493819" cy="82600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99A825-61B2-4C97-8C59-7ADB7D2F1C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517" y="1754156"/>
            <a:ext cx="493819" cy="5730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7D8D7FB-F76A-4399-B1E8-1BB073525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5060" y="1373848"/>
            <a:ext cx="493819" cy="5730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574E1C-3203-4CF7-9A31-1209B86AE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0732" y="2484964"/>
            <a:ext cx="493819" cy="57307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ED4008-BE0F-4452-970C-905DDEF14B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897" y="1944213"/>
            <a:ext cx="493819" cy="5730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7C9C167-1371-48D1-A908-52E479453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3716" y="2187277"/>
            <a:ext cx="493819" cy="57307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33C4B83-5059-4F10-B67A-FE245798C2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1520" y="2115469"/>
            <a:ext cx="493819" cy="57307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EC6B845-B1DD-4F20-A000-11CACEBD4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6319" y="2090118"/>
            <a:ext cx="493819" cy="57307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4F776E5-96EA-4ECE-BB53-40E973A73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2642" y="1911890"/>
            <a:ext cx="493819" cy="57307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B9FA916-5BC1-4DE1-9CD3-563C3BDEA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6609" y="1812168"/>
            <a:ext cx="49381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32 -0.01181 L 0.04232 -0.01158 C 0.0392 -0.01227 0.03607 -0.01227 0.03308 -0.01274 C 0.03138 -0.0132 0.02982 -0.01412 0.02826 -0.01482 C 0.01979 -0.01829 0.03268 -0.01297 0.0224 -0.0169 C 0.02071 -0.01736 0.01901 -0.01829 0.01745 -0.01899 L 0.0125 -0.02084 C 0.01172 -0.0213 0.01081 -0.0213 0.01003 -0.02199 C 0.00925 -0.02269 0.00847 -0.02361 0.00755 -0.02385 C 0.00625 -0.02454 0.00469 -0.02454 0.00339 -0.025 C 0.0013 -0.0257 -0.00091 -0.02639 -0.00312 -0.02709 L -0.01146 -0.02894 C -0.01471 -0.02986 -0.01797 -0.03079 -0.02135 -0.03102 C -0.02656 -0.03149 -0.03177 -0.03172 -0.03711 -0.03195 L -0.09635 -0.03102 C -0.09726 -0.03102 -0.09804 -0.03033 -0.09896 -0.0301 C -0.10195 -0.02963 -0.10495 -0.0294 -0.10794 -0.02894 C -0.11484 -0.02639 -0.1112 -0.02732 -0.11875 -0.02593 C -0.13047 -0.0213 -0.11823 -0.02593 -0.12695 -0.02292 C -0.12786 -0.02269 -0.12864 -0.02223 -0.12942 -0.02199 C -0.13737 -0.01968 -0.13737 -0.01991 -0.14518 -0.01899 C -0.14778 -0.01783 -0.14883 -0.01736 -0.15169 -0.0169 C -0.15534 -0.01644 -0.15898 -0.01644 -0.1625 -0.01574 C -0.16354 -0.01574 -0.17174 -0.01436 -0.17317 -0.01389 C -0.17786 -0.0125 -0.1733 -0.01274 -0.17982 -0.01181 C -0.18385 -0.01135 -0.18815 -0.01111 -0.19218 -0.01065 C -0.19896 -0.00811 -0.18828 -0.01227 -0.2013 -0.0088 L -0.20859 -0.00579 C -0.2095 -0.00533 -0.21028 -0.00486 -0.2112 -0.00463 C -0.21224 -0.0044 -0.21341 -0.00417 -0.21445 -0.00371 C -0.21536 -0.00324 -0.21614 -0.00278 -0.21692 -0.00255 C -0.21849 -0.00209 -0.22018 -0.00209 -0.22187 -0.00162 L -0.22929 0.00139 C -0.23763 0.00486 -0.22474 -0.00047 -0.23502 0.00347 C -0.23672 0.00393 -0.23854 0.00439 -0.2401 0.00555 C -0.24713 0.01134 -0.23815 0.00439 -0.24492 0.00856 C -0.24583 0.00902 -0.24661 0.00995 -0.24739 0.01064 C -0.24843 0.01134 -0.24974 0.0118 -0.25078 0.0125 C -0.25156 0.01319 -0.25234 0.01412 -0.25325 0.01458 C -0.25403 0.01504 -0.25495 0.01504 -0.25573 0.01551 C -0.25755 0.01689 -0.25872 0.01898 -0.26067 0.01967 C -0.26406 0.02129 -0.26237 0.02014 -0.26562 0.02268 C -0.26614 0.02384 -0.26653 0.025 -0.26732 0.02569 C -0.26797 0.02685 -0.26914 0.02685 -0.26979 0.02777 C -0.27031 0.0287 -0.27018 0.02986 -0.27057 0.03078 C -0.27109 0.03194 -0.27174 0.03287 -0.27213 0.03379 C -0.27291 0.03588 -0.27278 0.03842 -0.27383 0.04004 C -0.27864 0.04884 -0.27291 0.03773 -0.2763 0.04606 C -0.27682 0.04722 -0.2776 0.04814 -0.27799 0.04907 C -0.27864 0.05115 -0.27903 0.05324 -0.27968 0.05532 L -0.28047 0.05833 C -0.28073 0.05926 -0.28112 0.06041 -0.28138 0.06134 C -0.28164 0.06273 -0.28177 0.06435 -0.28216 0.06551 C -0.28255 0.06689 -0.28333 0.06828 -0.28385 0.06944 C -0.2845 0.07152 -0.28502 0.07453 -0.28528 0.07662 C -0.28515 0.08449 -0.28502 0.09213 -0.28463 0.1 C -0.2845 0.10277 -0.28385 0.10833 -0.28385 0.10856 " pathEditMode="relative" rAng="0" ptsTypes="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E4DF61-298E-4C98-BFD8-EA956A52A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8B23E4-C5BF-491F-8119-E31175C4C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70" y="4572586"/>
            <a:ext cx="2139021" cy="2189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0F29DB-33A4-4752-9EA3-995A8B072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62" y="4422064"/>
            <a:ext cx="2908320" cy="2511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76FEE5-C169-47AF-94DD-71B819B84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3" y="1911764"/>
            <a:ext cx="2482558" cy="2364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BF40B0-55B9-481A-937F-4FC6EFE73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6" y="1990926"/>
            <a:ext cx="3249285" cy="24861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A34B5F-AD5E-48F2-98E5-8F4F1FFC6D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76" y="2229292"/>
            <a:ext cx="3746138" cy="43855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CB301A-D372-4E3D-9E1C-387A6A446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46" y="1911764"/>
            <a:ext cx="1227412" cy="12090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02F019-9412-4A21-8D5D-0B927BCF2E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45" y="3954649"/>
            <a:ext cx="2057953" cy="28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6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46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D08A4EC-A210-4A2A-8F12-5CFCD9C29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87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48065E-4277-4517-9D55-3126F3811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7" y="1957967"/>
            <a:ext cx="1935357" cy="1671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C99B87-E4B0-4A3D-AF5C-8D91473C6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3" y="1972842"/>
            <a:ext cx="1517977" cy="14456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2ED54A-2404-4E58-BE1F-19455F2EE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53" y="733835"/>
            <a:ext cx="2288385" cy="175096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DC2B7403-2116-45AD-8814-FB096FAE75AB}"/>
              </a:ext>
            </a:extLst>
          </p:cNvPr>
          <p:cNvSpPr/>
          <p:nvPr/>
        </p:nvSpPr>
        <p:spPr>
          <a:xfrm>
            <a:off x="76335" y="5932799"/>
            <a:ext cx="907660" cy="833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5BE255DB-A75D-408B-A059-6F5A08A1DC99}"/>
              </a:ext>
            </a:extLst>
          </p:cNvPr>
          <p:cNvSpPr/>
          <p:nvPr/>
        </p:nvSpPr>
        <p:spPr>
          <a:xfrm>
            <a:off x="2002029" y="5952500"/>
            <a:ext cx="907660" cy="843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88D49757-2BA1-401F-B40E-312A189F5D11}"/>
              </a:ext>
            </a:extLst>
          </p:cNvPr>
          <p:cNvSpPr/>
          <p:nvPr/>
        </p:nvSpPr>
        <p:spPr>
          <a:xfrm>
            <a:off x="4001869" y="5968967"/>
            <a:ext cx="907660" cy="843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582FFB-395A-4228-BF56-CA7176B9B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45" y="773302"/>
            <a:ext cx="2886175" cy="35784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E8696C-8D9B-445F-9420-695A5CC4B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1" y="1314954"/>
            <a:ext cx="2683750" cy="3217406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78DCC25A-589C-427D-BE48-6B1C4B5C4293}"/>
              </a:ext>
            </a:extLst>
          </p:cNvPr>
          <p:cNvSpPr/>
          <p:nvPr/>
        </p:nvSpPr>
        <p:spPr>
          <a:xfrm>
            <a:off x="6168541" y="5935927"/>
            <a:ext cx="907660" cy="843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320E4F5-3116-491C-93AB-21C55B4A1257}"/>
              </a:ext>
            </a:extLst>
          </p:cNvPr>
          <p:cNvSpPr/>
          <p:nvPr/>
        </p:nvSpPr>
        <p:spPr>
          <a:xfrm>
            <a:off x="8078937" y="5968967"/>
            <a:ext cx="907660" cy="786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A576EB06-30C8-49EC-A2CE-882E1F8DCDA1}"/>
              </a:ext>
            </a:extLst>
          </p:cNvPr>
          <p:cNvSpPr/>
          <p:nvPr/>
        </p:nvSpPr>
        <p:spPr>
          <a:xfrm>
            <a:off x="10119641" y="5935927"/>
            <a:ext cx="907660" cy="843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24A523-6989-431D-A736-2124970F0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79" y="2603983"/>
            <a:ext cx="1418432" cy="2059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A6BD06-E336-4542-AAAC-B87931AF58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4954" y="2614298"/>
            <a:ext cx="1339171" cy="19448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0D64D2-9030-4A17-9D8E-004B59A313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29" y="2576152"/>
            <a:ext cx="1237211" cy="17967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5D8A17-D5BD-43DA-809D-56EE842A1C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7343" y="1019623"/>
            <a:ext cx="493819" cy="5730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699715-9EEE-4CCB-B171-FCBCCA30E8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2854" y="1276222"/>
            <a:ext cx="493819" cy="573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179B4D-26EE-47DD-8DFD-DCD50E39E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3379" y="1229519"/>
            <a:ext cx="493819" cy="573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B42BFC-3915-481E-9D2D-9C9B60D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7870" y="886472"/>
            <a:ext cx="724402" cy="7122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59D0A7-B01C-4437-A288-9A26FAE0E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117" y="592693"/>
            <a:ext cx="493819" cy="5730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B629BA-9CE8-4F3F-B947-44AA89382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8600" y="770037"/>
            <a:ext cx="493819" cy="573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B1302B-5156-435A-9C3C-BF4C646330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5847" y="563108"/>
            <a:ext cx="493819" cy="5730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D34AFF-A8C8-47EA-A8D4-633CCAFB0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685" y="1926852"/>
            <a:ext cx="493819" cy="57307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853C55-BECE-4458-B067-F90F387601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594" y="2087577"/>
            <a:ext cx="493819" cy="573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747C26C-E909-47EB-95B6-A866628290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5554" y="1617989"/>
            <a:ext cx="493819" cy="5730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E38FFD5-B7F8-4C45-A104-BB3B074DCB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5090" y="1687877"/>
            <a:ext cx="493819" cy="5730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6AD1BFA-BB0B-414F-A2E2-FFA29FC9EA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636" y="1231881"/>
            <a:ext cx="493819" cy="5730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BEC460F-4BDB-40D0-A861-DD9E13215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8177" y="1335484"/>
            <a:ext cx="493819" cy="5730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25BD76-C0A6-4FB0-A086-A434CC32C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7823" y="1525956"/>
            <a:ext cx="493819" cy="57307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30B78BF-ACF3-45D6-A21D-AE21DCDB51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5663" y="2602718"/>
            <a:ext cx="493819" cy="57307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5E7A59B-CAEE-4406-BD27-BB899C7BD4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2109" y="1729143"/>
            <a:ext cx="493819" cy="5730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C12620-2DA0-4EA1-AC7A-AFA70F3A54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533" y="2003078"/>
            <a:ext cx="493819" cy="57307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04B21CC-D245-487C-8CD4-B25B405470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4531" y="1761693"/>
            <a:ext cx="493819" cy="5730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44D08A7-3D11-4526-9E13-0CA2BF1E1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3228" y="2138742"/>
            <a:ext cx="493819" cy="57307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94B20E3-0BBF-474E-9ECA-0B1DD6A13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3399" y="2433170"/>
            <a:ext cx="493819" cy="57307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57DA0F1-921A-4F4E-BCF5-31C9892BA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417" y="2066307"/>
            <a:ext cx="367665" cy="42667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786DED2-5FD2-413F-815C-ABAE2700A0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0424" y="2554848"/>
            <a:ext cx="493819" cy="57307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1696D77-EEFB-4B50-B0EC-3FA32E735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7411" y="2139261"/>
            <a:ext cx="698108" cy="81015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A36BD3B-50B4-4527-9782-4DE6FC3A7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3058" y="2444756"/>
            <a:ext cx="493819" cy="57307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55C503F-9F49-490D-BD69-5AFC4E5C1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3734" y="1008010"/>
            <a:ext cx="493819" cy="57307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E599BA7-D557-4FA6-AD4C-AA95048D38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8452" y="1414834"/>
            <a:ext cx="493819" cy="57307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E12C335-9F0B-46C2-BA18-DE9B1A436E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4111" y="2255312"/>
            <a:ext cx="493819" cy="57307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AEE6128-BF5B-4637-AD27-DD436056F1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29" y="422222"/>
            <a:ext cx="2827179" cy="41415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8D9378-4E2B-40FA-8B44-E105C807F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485" y="3186123"/>
            <a:ext cx="1227412" cy="12090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F392BE-086B-4D30-BEDF-6FBDA35BC1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83" y="3527172"/>
            <a:ext cx="1593416" cy="21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0325 L -0.00039 -0.10301 C -0.00169 -0.0669 -0.00039 -0.09931 -0.0013 -0.0838 C -0.00169 -0.0794 -0.00169 -0.07385 -0.00195 -0.06968 C -0.00195 -0.06829 -0.00195 -0.06644 -0.00221 -0.06575 C -0.00221 -0.06412 -0.00221 -0.06389 -0.00221 -0.06343 C -0.0026 -0.06204 -0.0026 -0.06135 -0.0026 -0.05973 C -0.00286 -0.05093 -0.0026 -0.05301 -0.00312 -0.04537 C -0.00377 -0.03334 -0.00286 -0.04862 -0.00338 -0.0375 C -0.00377 -0.03588 -0.00377 -0.03496 -0.00377 -0.03334 C -0.00377 -0.03241 -0.00403 -0.03056 -0.00403 -0.0294 C -0.00403 -0.02801 -0.00403 -0.02686 -0.00429 -0.02547 C -0.00468 -0.01274 -0.00377 -0.02315 -0.00494 -0.00301 C -0.00494 -0.00232 -0.00585 0.00601 -0.00585 0.01064 C -0.00585 0.01319 -0.00585 0.01689 -0.00611 0.01898 C -0.00611 0.02083 -0.00611 0.02129 -0.00638 0.02314 C -0.00638 0.02407 -0.00638 0.02569 -0.00638 0.02708 C -0.00677 0.03796 -0.00638 0.02847 -0.00677 0.03726 C -0.00677 0.03865 -0.00703 0.0412 -0.00703 0.04305 C -0.00703 0.04606 -0.00729 0.04814 -0.00729 0.05092 C -0.00729 0.05277 -0.00729 0.05532 -0.00755 0.05717 C -0.00755 0.05833 -0.00755 0.05949 -0.00755 0.06064 C -0.00755 0.06273 -0.00794 0.06527 -0.00794 0.06713 C -0.00794 0.07013 -0.0082 0.07152 -0.0082 0.075 C -0.00885 0.09675 -0.00794 0.06412 -0.00846 0.0875 C -0.00885 0.0912 -0.00885 0.09583 -0.00911 0.0993 C -0.00911 0.10092 -0.00911 0.10115 -0.00937 0.10324 C -0.00937 0.10717 -0.00937 0.11435 -0.00963 0.11736 C -0.01002 0.12314 -0.00963 0.12037 -0.01028 0.12523 C -0.01054 0.14027 -0.01028 0.13541 -0.01093 0.14143 C -0.01093 0.14375 -0.01093 0.14606 -0.01119 0.14768 C -0.01119 0.15231 -0.01171 0.15972 -0.01171 0.15995 C -0.01171 0.16134 -0.01171 0.16412 -0.01171 0.1655 C -0.01171 0.16759 -0.01171 0.16851 -0.0121 0.16967 C -0.0121 0.17314 -0.01236 0.1743 -0.01263 0.17963 C -0.01263 0.18171 -0.01263 0.18402 -0.01263 0.18564 C -0.01263 0.18703 -0.01302 0.18703 -0.01302 0.18773 C -0.01328 0.19074 -0.01328 0.19166 -0.01328 0.19583 C -0.01354 0.20925 -0.01328 0.19444 -0.01354 0.2081 C -0.0138 0.21041 -0.0138 0.21365 -0.0138 0.21574 C -0.01445 0.23425 -0.01354 0.203 -0.01419 0.22592 C -0.01419 0.22847 -0.01445 0.23148 -0.01445 0.23356 C -0.01445 0.23703 -0.01471 0.23865 -0.01471 0.24189 C -0.01471 0.24398 -0.01471 0.24629 -0.01471 0.24838 C -0.01471 0.24976 -0.0151 0.25069 -0.0151 0.25185 C -0.01536 0.25555 -0.01536 0.26018 -0.01562 0.26388 C -0.01562 0.2655 -0.01588 0.27268 -0.01588 0.27384 C -0.01588 0.27523 -0.01588 0.27546 -0.01627 0.27592 C -0.01627 0.28101 -0.01653 0.28402 -0.01653 0.29027 C -0.01653 0.29884 -0.01653 0.29537 -0.01679 0.30046 L -0.01718 0.32453 C -0.01718 0.32685 -0.01718 0.32986 -0.01718 0.3324 C -0.01744 0.33588 -0.01744 0.33935 -0.01744 0.34213 C -0.01744 0.34513 -0.01744 0.34838 -0.01744 0.35023 C -0.01744 0.35208 -0.01744 0.35347 -0.0177 0.35463 C -0.0177 0.36713 -0.0177 0.36018 -0.0177 0.37476 C -0.01796 0.38101 -0.0177 0.37847 -0.0177 0.3831 " pathEditMode="relative" rAng="0" ptsTypes="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2 -0.12894 L 0.01732 -0.12894 C 0.01276 -0.12547 0.00664 -0.1213 0.00234 -0.11621 C -0.00859 -0.10533 0.00117 -0.11181 -0.00755 -0.09885 C -0.01029 -0.09468 -0.01419 -0.09144 -0.01745 -0.08727 C -0.0207 -0.08241 -0.02292 -0.07662 -0.02682 -0.07199 C -0.03164 -0.06528 -0.03776 -0.05926 -0.04206 -0.05278 C -0.04427 -0.04977 -0.04649 -0.04746 -0.04818 -0.04514 C -0.04974 -0.0419 -0.04974 -0.0382 -0.05208 -0.03519 C -0.05365 -0.03172 -0.05755 -0.02894 -0.05977 -0.02547 C -0.06237 -0.02084 -0.06367 -0.01598 -0.06745 -0.01204 C -0.06901 -0.01042 -0.07122 -0.00926 -0.07344 -0.00787 C -0.07396 -0.00602 -0.07396 -0.00417 -0.07513 -0.00232 C -0.07617 -0.00024 -0.07774 0.00138 -0.07891 0.00393 C -0.08828 0.02615 -0.07617 0.00879 -0.09037 0.02685 C -0.09323 0.03402 -0.09544 0.04189 -0.10039 0.04768 L -0.10807 0.0574 C -0.10912 0.06365 -0.10977 0.06574 -0.11185 0.07129 C -0.11393 0.07754 -0.11849 0.08402 -0.1194 0.09027 C -0.1207 0.09375 -0.1207 0.09722 -0.12122 0.1 C -0.12279 0.10393 -0.12552 0.10671 -0.12721 0.11018 C -0.12878 0.11203 -0.12995 0.11504 -0.13099 0.11736 C -0.13216 0.1199 -0.13268 0.12291 -0.13268 0.12476 C -0.13385 0.12731 -0.13425 0.12939 -0.1349 0.13055 C -0.13607 0.13611 -0.13659 0.14166 -0.13659 0.14629 C -0.13867 0.16157 -0.13932 0.16805 -0.14089 0.18333 C -0.14154 0.19699 -0.14258 0.21041 -0.14258 0.22407 C -0.14362 0.25717 -0.1431 0.29097 -0.14479 0.3243 C -0.14479 0.3287 -0.14896 0.34004 -0.14896 0.33634 L -0.14896 0.33402 " pathEditMode="relative" rAng="0" ptsTypes="AAAAAAAAAAAAAAAAAAAAAAAAAAAA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animClr clrSpc="rgb" dir="cw">
                                      <p:cBhvr>
                                        <p:cTn id="21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set>
                                      <p:cBhvr>
                                        <p:cTn id="22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 -0.00093 L -0.0819 -0.00069 C -0.0832 0.0037 -0.08333 0.00972 -0.0849 0.01458 C -0.08594 0.01736 -0.08802 0.01782 -0.08945 0.01991 C -0.09089 0.02222 -0.09219 0.025 -0.09388 0.02708 C -0.09518 0.0287 -0.09701 0.0287 -0.09831 0.03056 C -0.1013 0.03426 -0.10378 0.03912 -0.10638 0.04352 C -0.1082 0.04607 -0.11315 0.05278 -0.11458 0.05532 C -0.1168 0.06019 -0.11914 0.06551 -0.12175 0.06991 C -0.12344 0.07292 -0.12539 0.07546 -0.12708 0.0787 C -0.12839 0.08125 -0.12917 0.08565 -0.1306 0.08796 C -0.13216 0.08982 -0.13425 0.08982 -0.13607 0.0912 C -0.13776 0.09259 -0.13906 0.09491 -0.1405 0.09699 C -0.14336 0.10023 -0.14401 0.10208 -0.14688 0.10532 C -0.14805 0.10648 -0.14922 0.10764 -0.15039 0.1088 C -0.15547 0.11435 -0.15091 0.11111 -0.15573 0.11435 C -0.15716 0.1162 -0.1582 0.11806 -0.15951 0.11991 C -0.16419 0.1257 -0.16211 0.1206 -0.16654 0.1287 C -0.1763 0.14607 -0.16927 0.13657 -0.17552 0.14468 C -0.18008 0.15787 -0.17435 0.14167 -0.18008 0.15532 C -0.18073 0.15695 -0.18138 0.1588 -0.18177 0.16065 C -0.18216 0.16296 -0.1819 0.16574 -0.18268 0.16806 C -0.1836 0.17014 -0.18529 0.1713 -0.18633 0.17338 C -0.18737 0.175 -0.18815 0.17685 -0.18906 0.17847 C -0.19089 0.18889 -0.18867 0.1794 -0.19271 0.1875 C -0.19675 0.19607 -0.1944 0.19769 -0.20065 0.20509 C -0.20313 0.2081 -0.2056 0.21111 -0.20781 0.21412 C -0.20886 0.21528 -0.20977 0.21644 -0.21068 0.21782 C -0.21172 0.21921 -0.21237 0.22153 -0.21341 0.22315 C -0.21628 0.22801 -0.21628 0.2257 -0.21966 0.23195 C -0.22031 0.23333 -0.22031 0.23588 -0.22123 0.23727 C -0.22604 0.24421 -0.22695 0.24005 -0.23034 0.24838 C -0.23242 0.25255 -0.2336 0.2581 -0.23568 0.26227 C -0.24466 0.27986 -0.23464 0.25903 -0.24219 0.27662 C -0.24297 0.27824 -0.24401 0.27986 -0.24479 0.28171 C -0.24596 0.28426 -0.24909 0.29375 -0.25104 0.2963 C -0.25169 0.29745 -0.253 0.29745 -0.25365 0.29815 C -0.25469 0.29907 -0.25547 0.30046 -0.25638 0.30185 C -0.26068 0.31412 -0.25521 0.29884 -0.26094 0.31366 C -0.26159 0.31574 -0.26185 0.31782 -0.26276 0.31945 C -0.26406 0.32199 -0.26589 0.32361 -0.26719 0.32639 C -0.2763 0.34468 -0.26576 0.32801 -0.27435 0.34074 C -0.27513 0.34375 -0.27643 0.34653 -0.27708 0.34977 C -0.27748 0.35139 -0.27748 0.3537 -0.27813 0.35486 C -0.2793 0.3581 -0.28125 0.36019 -0.28255 0.36389 C -0.28425 0.36875 -0.28542 0.37454 -0.28698 0.37963 C -0.2875 0.38171 -0.28815 0.3831 -0.28867 0.38519 C -0.28919 0.38681 -0.28919 0.38889 -0.28958 0.39074 C -0.28998 0.39236 -0.29089 0.39421 -0.29154 0.39607 C -0.2961 0.41181 -0.29063 0.3956 -0.29505 0.40833 C -0.29531 0.41111 -0.29544 0.41435 -0.2961 0.41736 C -0.29623 0.41945 -0.29727 0.42083 -0.29779 0.42269 C -0.29844 0.42616 -0.29896 0.42986 -0.29948 0.43333 L -0.29948 0.43357 C -0.30235 0.45579 -0.29883 0.42824 -0.3013 0.44607 C -0.30169 0.44815 -0.30169 0.4507 -0.30221 0.45324 C -0.30261 0.45532 -0.30339 0.45625 -0.30404 0.4581 C -0.30469 0.46042 -0.30508 0.46296 -0.30573 0.46528 C -0.30638 0.46713 -0.30716 0.46852 -0.30755 0.47083 C -0.30833 0.47431 -0.30873 0.47801 -0.30938 0.48125 L -0.31029 0.48681 C -0.31107 0.50417 -0.31107 0.49745 -0.31107 0.50695 " pathEditMode="relative" rAng="0" ptsTypes="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12 0.03055 L 0.08412 0.03078 C 0.07982 0.03032 0.07279 0.03032 0.06862 0.03009 C 0.06693 0.03009 0.06537 0.02986 0.0638 0.02986 C 0.06263 0.02986 0.06146 0.02986 0.06042 0.02986 C 0.05912 0.02962 0.05781 0.02962 0.05638 0.02939 C 0.05547 0.02939 0.0543 0.02939 0.05313 0.02939 C 0.05195 0.02939 0.05104 0.02916 0.05 0.02916 C 0.04284 0.0287 0.0474 0.02916 0.04102 0.0287 C 0.03932 0.0287 0.03776 0.0287 0.0362 0.0287 C 0.03268 0.02847 0.03125 0.02847 0.02722 0.02824 C 0.0194 0.028 0.0263 0.02824 0.01341 0.028 C 0.01237 0.028 0.01133 0.028 0.01016 0.02777 C -0.00026 0.02754 -0.00091 0.02754 -0.01081 0.02754 C -0.01198 0.02754 -0.01302 0.02754 -0.01419 0.02754 C -0.01601 0.02731 -0.01784 0.02731 -0.01992 0.02708 C -0.02226 0.02708 -0.02474 0.02708 -0.02708 0.02708 C -0.03463 0.02685 -0.0263 0.02708 -0.04088 0.02685 C -0.04232 0.02685 -0.04362 0.02685 -0.04492 0.02662 C -0.04583 0.02662 -0.04648 0.02662 -0.04739 0.02662 C -0.05065 0.02662 -0.05377 0.02662 -0.05716 0.02638 C -0.05976 0.02638 -0.06263 0.02638 -0.06523 0.02638 C -0.07734 0.02638 -0.08958 0.02638 -0.10169 0.02638 L -0.17643 0.02638 C -0.18659 0.02662 -0.19752 0.02662 -0.20794 0.02662 C -0.2125 0.02685 -0.22331 0.02685 -0.22825 0.02685 C -0.22982 0.02708 -0.23151 0.02708 -0.2332 0.02708 C -0.23502 0.02731 -0.23672 0.02754 -0.23867 0.02754 C -0.24062 0.02754 -0.24258 0.02754 -0.2444 0.02754 C -0.25013 0.02777 -0.24778 0.02777 -0.25247 0.028 C -0.25469 0.028 -0.2569 0.028 -0.25898 0.028 C -0.26419 0.02824 -0.25859 0.028 -0.26471 0.0287 C -0.26927 0.02893 -0.26901 0.02893 -0.2737 0.02893 C -0.27448 0.02916 -0.27539 0.02916 -0.27617 0.02916 C -0.27695 0.02939 -0.27747 0.02962 -0.27851 0.02962 C -0.2793 0.02962 -0.28021 0.02962 -0.28099 0.02986 C -0.28281 0.02986 -0.28607 0.03032 -0.28737 0.03032 C -0.2931 0.03101 -0.29127 0.03078 -0.29635 0.03125 C -0.29726 0.03148 -0.29791 0.03148 -0.29883 0.03171 C -0.29987 0.03171 -0.30104 0.03194 -0.30208 0.03217 C -0.30742 0.03287 -0.29961 0.03194 -0.30612 0.03263 C -0.30794 0.0331 -0.30976 0.03379 -0.31263 0.03402 L -0.31406 0.03449 " pathEditMode="relative" rAng="0" ptsTypes="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0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86 2.59259E-6 L 0.05886 0.00023 C 0.05821 0.0044 0.05769 0.00903 0.0569 0.01342 C 0.05651 0.01458 0.0556 0.01574 0.0556 0.0169 C 0.0556 0.02268 0.05612 0.02847 0.0569 0.03426 C 0.05703 0.03657 0.05821 0.04051 0.05886 0.04282 C 0.05925 0.04606 0.05977 0.04953 0.06003 0.05278 C 0.06042 0.05694 0.06055 0.06088 0.06107 0.06504 C 0.06146 0.06736 0.06185 0.0699 0.06237 0.07245 C 0.06185 0.09236 0.06185 0.11273 0.06107 0.13287 C 0.06107 0.13403 0.06029 0.13518 0.06003 0.13657 C 0.05886 0.14143 0.05782 0.14629 0.0569 0.15115 C 0.05638 0.15324 0.05612 0.15532 0.0556 0.1574 C 0.05508 0.15972 0.05417 0.16227 0.05339 0.16481 L 0.05144 0.17453 C 0.05105 0.17639 0.05065 0.17801 0.05013 0.17963 C 0.04987 0.18078 0.04948 0.18194 0.04909 0.18333 C 0.04727 0.19166 0.04948 0.18703 0.04597 0.19305 C 0.04519 0.19629 0.04401 0.19953 0.04375 0.20301 C 0.04336 0.20648 0.04349 0.21041 0.04271 0.21412 C 0.04193 0.21643 0.0405 0.21805 0.03946 0.22014 C 0.03789 0.23264 0.0392 0.22708 0.03594 0.23727 L 0.03503 0.2412 L 0.03399 0.2449 C 0.0336 0.24861 0.03321 0.25208 0.03282 0.25578 C 0.03256 0.25717 0.03203 0.25833 0.03177 0.25972 C 0.0306 0.26435 0.03073 0.26296 0.03073 0.26597 " pathEditMode="relative" rAng="0" ptsTypes="AAAAAAAAAAAAAAAAAAAA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62 0.09467 L -0.02162 0.09467 C -0.0181 0.09676 -0.01367 0.0993 -0.01068 0.10162 C -0.00886 0.10324 -0.00664 0.10486 -0.0069 0.10648 C -0.00768 0.12731 -0.01068 0.14791 -0.01419 0.16875 C -0.01458 0.16991 -0.01706 0.17083 -0.0181 0.17199 C -0.0194 0.17338 -0.02057 0.17477 -0.02162 0.17616 C -0.02292 0.17893 -0.02344 0.18194 -0.02578 0.18495 C -0.02578 0.18588 -0.02865 0.18657 -0.0293 0.1875 C -0.03112 0.18912 -0.03112 0.1912 -0.03281 0.19305 C -0.03386 0.19375 -0.03555 0.19467 -0.03685 0.19537 C -0.03802 0.19653 -0.03867 0.19768 -0.04037 0.19861 C -0.04206 0.19953 -0.04557 0.20046 -0.04805 0.20116 C -0.04909 0.20231 -0.05261 0.20555 -0.05547 0.20671 C -0.05716 0.20764 -0.06029 0.20833 -0.0625 0.20926 C -0.06654 0.21065 -0.0707 0.21203 -0.07422 0.21319 C -0.08164 0.21643 -0.08125 0.21528 -0.08125 0.21759 " pathEditMode="relative" rAng="0" ptsTypes="AAAAAAAAAAAAAAA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EC74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52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18</Words>
  <Application>Microsoft Office PowerPoint</Application>
  <PresentationFormat>Широкоэкранный</PresentationFormat>
  <Paragraphs>10</Paragraphs>
  <Slides>15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-</cp:lastModifiedBy>
  <cp:revision>83</cp:revision>
  <dcterms:created xsi:type="dcterms:W3CDTF">2018-10-22T16:46:35Z</dcterms:created>
  <dcterms:modified xsi:type="dcterms:W3CDTF">2018-11-12T15:46:31Z</dcterms:modified>
</cp:coreProperties>
</file>