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94" r:id="rId2"/>
    <p:sldId id="418" r:id="rId3"/>
    <p:sldId id="452" r:id="rId4"/>
    <p:sldId id="427" r:id="rId5"/>
    <p:sldId id="449" r:id="rId6"/>
    <p:sldId id="433" r:id="rId7"/>
    <p:sldId id="451" r:id="rId8"/>
    <p:sldId id="441" r:id="rId9"/>
    <p:sldId id="44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64953" autoAdjust="0"/>
  </p:normalViewPr>
  <p:slideViewPr>
    <p:cSldViewPr>
      <p:cViewPr>
        <p:scale>
          <a:sx n="38" d="100"/>
          <a:sy n="38" d="100"/>
        </p:scale>
        <p:origin x="-209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1CB1-FDAA-4E3F-A1E2-C7425AA33136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F86EB-86A5-4826-ABAC-29E9D448F5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7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F86EB-86A5-4826-ABAC-29E9D448F52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D30F0C7-7101-4FF8-846A-91215F5DBA03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11715DE-2ECA-48F5-B1BA-3FC9134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2204864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4" name="Picture 5" descr="Картинка 6 из 13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364088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8884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364088" y="2305616"/>
            <a:ext cx="3779912" cy="39703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kern="0" dirty="0" smtClean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Подготовила: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kern="0" dirty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в</a:t>
            </a:r>
            <a:r>
              <a:rPr lang="ru-RU" sz="2800" b="1" i="1" kern="0" dirty="0" smtClean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оспитатель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kern="0" dirty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в</a:t>
            </a:r>
            <a:r>
              <a:rPr lang="ru-RU" sz="2800" b="1" i="1" kern="0" dirty="0" smtClean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ысшей квалификационной категории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kern="0" dirty="0" smtClean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МДОУ «ДС № 28»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kern="0" dirty="0" smtClean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Жидкова Ирина Васильевна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i="1" kern="0" dirty="0">
              <a:solidFill>
                <a:srgbClr val="FFFFFF"/>
              </a:solidFill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novobeladmin.gomel.by/Libraries/%D0%9D%D0%BE%D0%B2%D0%BE%D1%81%D1%82%D0%B8/%D0%B4%D0%B5%D0%BD%D1%8C_%D0%B8%D0%BD%D0%B2%D0%B0%D0%BB%D0%B8%D0%B4%D0%BE%D0%B2.sflb.ash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тский сад 2019 -2020 г\самообразование\d-72Oc5O5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2.bp.blogspot.com/--TZDqAPItQI/Up3QfE2bxoI/AAAAAAAAAPo/nsGoXYZi21w/s1600/1304564373_bankoboev.ru_den_borby_za_prava_invalid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8640"/>
            <a:ext cx="4680520" cy="64807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404664"/>
            <a:ext cx="41044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Ребята, есть люди,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которые особенно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нуждаются в теплоте,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заботе, доброте –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это инвалиды.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Инвалиды - это люди,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которые по состоянию своего здоровья не могут самостоятельно передвигаться,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 видят или не слышат,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 могут сами позаботиться о себе.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Детский сад 2019 -2020 г\занятие на школу молод. педагога\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3635896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56793"/>
            <a:ext cx="5436096" cy="2952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81128"/>
            <a:ext cx="5364088" cy="2952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11" name="Picture 2" descr="D:\Детский сад 2019 -2020 г\занятие на школу молод. педагога\6941bf3d439d599a529bf3579ee3e93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s621916.vk.me/v621916133/32c8c/GvPLLBNwDn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pic>
        <p:nvPicPr>
          <p:cNvPr id="3" name="Picture 22" descr="http://fotoham.ru/img/picture/Sep/29/bf717312409e135041986621bf2df4f0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6    Баб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884.96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324528" cy="69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s.dreamstime.com/z/%D0%BC%D0%B0%D0%BB%D1%8C%D1%87%D0%B8%D0%BA%D0%B8-%D0%B8%D0%B3%D1%80%D0%B0%D1%8F-%D1%81-%D1%88%D0%B0%D1%80%D0%B8%D0%BA%D0%BE%D0%BC-26477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001000" cy="7591451"/>
          </a:xfrm>
          <a:prstGeom prst="rect">
            <a:avLst/>
          </a:prstGeom>
          <a:noFill/>
        </p:spPr>
      </p:pic>
      <p:pic>
        <p:nvPicPr>
          <p:cNvPr id="3" name="Picture 2" descr="D:\Детский сад 2019 -2020 г\занятие на школу молод. педагога\img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01000" cy="75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6    Баб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3768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p.thepo.st/user_data/ba22170c81e14b0f9697ebc80d9c4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93875"/>
            <a:ext cx="83232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"/>
            <a:ext cx="7092975" cy="179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2237</TotalTime>
  <Words>67</Words>
  <Application>Microsoft Office PowerPoint</Application>
  <PresentationFormat>Экран (4:3)</PresentationFormat>
  <Paragraphs>16</Paragraphs>
  <Slides>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RePack by Diakov</cp:lastModifiedBy>
  <cp:revision>170</cp:revision>
  <dcterms:created xsi:type="dcterms:W3CDTF">2015-04-22T12:29:34Z</dcterms:created>
  <dcterms:modified xsi:type="dcterms:W3CDTF">2022-03-24T11:43:26Z</dcterms:modified>
</cp:coreProperties>
</file>