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2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5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3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1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2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7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5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7EF7-CD07-4D85-8D0A-9869685CF553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6FF7-5883-4B31-9F7B-EA4F3C561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2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5233119/pub_61545d38a9e3761c03d04de3_61545e32bd85277114d4dbc6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4358"/>
          <a:stretch/>
        </p:blipFill>
        <p:spPr bwMode="auto">
          <a:xfrm>
            <a:off x="-45296" y="1"/>
            <a:ext cx="12262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2900"/>
            <a:ext cx="10515600" cy="8264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Инструменты садовода</a:t>
            </a:r>
            <a:endParaRPr lang="ru-RU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08231" y="4846320"/>
            <a:ext cx="7039218" cy="18859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Выполнили:</a:t>
            </a:r>
            <a:r>
              <a:rPr lang="ru-RU" dirty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 </a:t>
            </a:r>
            <a:endParaRPr lang="ru-RU" dirty="0" smtClean="0">
              <a:solidFill>
                <a:schemeClr val="tx1"/>
              </a:solidFill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семья </a:t>
            </a:r>
            <a:r>
              <a:rPr lang="ru-RU" dirty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Феофановой Софьи – воспитанницы подготовительной к школе группы № 6 </a:t>
            </a:r>
            <a:r>
              <a:rPr lang="ru-RU" dirty="0" smtClean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,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Доротюк</a:t>
            </a:r>
            <a:r>
              <a:rPr lang="ru-RU" dirty="0" smtClean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 </a:t>
            </a:r>
            <a:r>
              <a:rPr lang="ru-RU" dirty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Кристина Константиновна – воспитатель группы № 6 </a:t>
            </a:r>
            <a:endParaRPr lang="ru-RU" dirty="0" smtClean="0">
              <a:solidFill>
                <a:schemeClr val="tx1"/>
              </a:solidFill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МДОУ </a:t>
            </a:r>
            <a:r>
              <a:rPr lang="ru-RU" dirty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«Детский сад № 96 «Аистёнок</a:t>
            </a:r>
            <a:r>
              <a:rPr lang="ru-RU" dirty="0" smtClean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»,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 </a:t>
            </a:r>
            <a:r>
              <a:rPr lang="ru-RU" dirty="0">
                <a:solidFill>
                  <a:schemeClr val="tx1"/>
                </a:solidFill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г. Ярославль (2022-2023 уч. год)</a:t>
            </a:r>
            <a:endParaRPr lang="ru-RU" dirty="0">
              <a:solidFill>
                <a:schemeClr val="tx1"/>
              </a:solidFill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258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5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Там ботвы растёт копна, тут бельё полощется.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На селе у нас она - первая помощница!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То песок, то чернозём в кузовке её везём.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(Тележка)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5886"/>
          <a:stretch/>
        </p:blipFill>
        <p:spPr>
          <a:xfrm rot="21258318">
            <a:off x="5487267" y="691708"/>
            <a:ext cx="6172200" cy="5460135"/>
          </a:xfrm>
        </p:spPr>
      </p:pic>
    </p:spTree>
    <p:extLst>
      <p:ext uri="{BB962C8B-B14F-4D97-AF65-F5344CB8AC3E}">
        <p14:creationId xmlns:p14="http://schemas.microsoft.com/office/powerpoint/2010/main" val="12069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6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Сад полить водой сумей-ка,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Если дождик далеко!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Наша мама - чародейка: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Поднимает высоко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 длинным носиком бадейку –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дождинки вниз летят!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Знает каждый из ребят: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Эта вещь зовётся …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(лейка).</a:t>
            </a:r>
          </a:p>
          <a:p>
            <a:endParaRPr lang="ru-RU" sz="2000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6403"/>
          <a:stretch/>
        </p:blipFill>
        <p:spPr>
          <a:xfrm>
            <a:off x="4967416" y="987425"/>
            <a:ext cx="6598508" cy="4873625"/>
          </a:xfrm>
        </p:spPr>
      </p:pic>
    </p:spTree>
    <p:extLst>
      <p:ext uri="{BB962C8B-B14F-4D97-AF65-F5344CB8AC3E}">
        <p14:creationId xmlns:p14="http://schemas.microsoft.com/office/powerpoint/2010/main" val="24619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7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Ветки сухие легко он кромсает,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К ним беспощаден стальной ликвидатор.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Крона деревьев растёт, оживает.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Сад нам сберечь помогает…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(секатор).</a:t>
            </a:r>
          </a:p>
          <a:p>
            <a:endParaRPr lang="ru-RU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r="-2490"/>
          <a:stretch/>
        </p:blipFill>
        <p:spPr>
          <a:xfrm rot="13255702">
            <a:off x="5797898" y="2052621"/>
            <a:ext cx="5152611" cy="2249505"/>
          </a:xfrm>
        </p:spPr>
      </p:pic>
    </p:spTree>
    <p:extLst>
      <p:ext uri="{BB962C8B-B14F-4D97-AF65-F5344CB8AC3E}">
        <p14:creationId xmlns:p14="http://schemas.microsoft.com/office/powerpoint/2010/main" val="19159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8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С помощью меня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Куст превращается в зверька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замысловатую фигурку.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(Кусторез)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62394"/>
          <a:stretch/>
        </p:blipFill>
        <p:spPr>
          <a:xfrm rot="7444959" flipV="1">
            <a:off x="6367523" y="897434"/>
            <a:ext cx="2280293" cy="5063133"/>
          </a:xfrm>
        </p:spPr>
      </p:pic>
    </p:spTree>
    <p:extLst>
      <p:ext uri="{BB962C8B-B14F-4D97-AF65-F5344CB8AC3E}">
        <p14:creationId xmlns:p14="http://schemas.microsoft.com/office/powerpoint/2010/main" val="1719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9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Гораздо больше кружки,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Имеет сверху дужку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в колодец раз за разом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Мчится смело по приказу!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(Ведро) </a:t>
            </a:r>
          </a:p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943"/>
          <a:stretch/>
        </p:blipFill>
        <p:spPr>
          <a:xfrm>
            <a:off x="6807789" y="1257300"/>
            <a:ext cx="3382505" cy="4794422"/>
          </a:xfrm>
        </p:spPr>
      </p:pic>
    </p:spTree>
    <p:extLst>
      <p:ext uri="{BB962C8B-B14F-4D97-AF65-F5344CB8AC3E}">
        <p14:creationId xmlns:p14="http://schemas.microsoft.com/office/powerpoint/2010/main" val="18388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10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У нас пальцы можешь перечесть.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Но не гнутся пальцы вовсе,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Помогают в сенокосе —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Сено в кучу загребают: человеку помогают.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(Грабли)</a:t>
            </a:r>
          </a:p>
          <a:p>
            <a:endParaRPr lang="ru-RU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8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11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Очень гибкая труба, в сад по ней течёт вода.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не шит он и не ткан – из резины сделан …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(шланг).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3777"/>
          <a:stretch/>
        </p:blipFill>
        <p:spPr>
          <a:xfrm>
            <a:off x="6095999" y="1167713"/>
            <a:ext cx="4975827" cy="4522573"/>
          </a:xfrm>
        </p:spPr>
      </p:pic>
    </p:spTree>
    <p:extLst>
      <p:ext uri="{BB962C8B-B14F-4D97-AF65-F5344CB8AC3E}">
        <p14:creationId xmlns:p14="http://schemas.microsoft.com/office/powerpoint/2010/main" val="5830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12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Огород она копала от рассвета до заката,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Уморилась и упала,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На земле лежит …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(лопата).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" b="946"/>
          <a:stretch/>
        </p:blipFill>
        <p:spPr>
          <a:xfrm>
            <a:off x="6072876" y="1087393"/>
            <a:ext cx="5139248" cy="4979773"/>
          </a:xfrm>
        </p:spPr>
      </p:pic>
    </p:spTree>
    <p:extLst>
      <p:ext uri="{BB962C8B-B14F-4D97-AF65-F5344CB8AC3E}">
        <p14:creationId xmlns:p14="http://schemas.microsoft.com/office/powerpoint/2010/main" val="2939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13</a:t>
            </a:r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. Приду на помощь я в саду и в огороде,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Опрыскаю всё без труда. </a:t>
            </a:r>
            <a:r>
              <a:rPr lang="ru-RU" sz="2000" i="1" dirty="0" smtClean="0">
                <a:latin typeface="Artifakt Element Medium"/>
                <a:ea typeface="Artifakt Element Medium" panose="020B0603050000020004" pitchFamily="34" charset="-52"/>
              </a:rPr>
              <a:t>(Опрыскиватель)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573"/>
          <a:stretch/>
        </p:blipFill>
        <p:spPr>
          <a:xfrm>
            <a:off x="6443577" y="1641445"/>
            <a:ext cx="4257374" cy="4227543"/>
          </a:xfrm>
        </p:spPr>
      </p:pic>
    </p:spTree>
    <p:extLst>
      <p:ext uri="{BB962C8B-B14F-4D97-AF65-F5344CB8AC3E}">
        <p14:creationId xmlns:p14="http://schemas.microsoft.com/office/powerpoint/2010/main" val="23360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dzeninfra.ru/get-zen_doc/5233119/pub_61545d38a9e3761c03d04de3_61545e32bd85277114d4dbc6/scale_1200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4358"/>
          <a:stretch/>
        </p:blipFill>
        <p:spPr bwMode="auto">
          <a:xfrm>
            <a:off x="-45296" y="1"/>
            <a:ext cx="12262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872" y="694592"/>
            <a:ext cx="8779736" cy="60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dzeninfra.ru/get-zen_doc/5233119/pub_61545d38a9e3761c03d04de3_61545e32bd85277114d4dbc6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4358"/>
          <a:stretch/>
        </p:blipFill>
        <p:spPr bwMode="auto">
          <a:xfrm>
            <a:off x="-45296" y="1"/>
            <a:ext cx="12262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Цели:</a:t>
            </a:r>
            <a:endParaRPr lang="ru-RU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indent="0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tifakt Element Hair"/>
                <a:ea typeface="Times New Roman"/>
              </a:rPr>
              <a:t>формировать </a:t>
            </a:r>
            <a:r>
              <a:rPr lang="ru-RU" dirty="0">
                <a:latin typeface="Artifakt Element Hair"/>
                <a:ea typeface="Times New Roman"/>
              </a:rPr>
              <a:t>представление детей о предметах, облегчающих труд людей на производстве, умение сосредотачивать внимание на предметах и явлениях предметно-развивающей среды</a:t>
            </a:r>
            <a:r>
              <a:rPr lang="ru-RU" dirty="0" smtClean="0">
                <a:latin typeface="Artifakt Element Hair"/>
                <a:ea typeface="Times New Roman"/>
              </a:rPr>
              <a:t>;</a:t>
            </a:r>
            <a:endParaRPr lang="ru-RU" sz="2400" dirty="0" smtClean="0">
              <a:latin typeface="Artifakt Element Hair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tifakt Element Hair"/>
                <a:ea typeface="Times New Roman"/>
              </a:rPr>
              <a:t>продолжать </a:t>
            </a:r>
            <a:r>
              <a:rPr lang="ru-RU" dirty="0">
                <a:latin typeface="Artifakt Element Hair"/>
                <a:ea typeface="Times New Roman"/>
              </a:rPr>
              <a:t>обогащать активный словарь по теме «Инструменты</a:t>
            </a:r>
            <a:r>
              <a:rPr lang="ru-RU" dirty="0" smtClean="0">
                <a:latin typeface="Artifakt Element Hair"/>
                <a:ea typeface="Times New Roman"/>
              </a:rPr>
              <a:t>»;</a:t>
            </a:r>
            <a:endParaRPr lang="ru-RU" sz="2400" dirty="0">
              <a:latin typeface="Artifakt Element Hair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tifakt Element Hair"/>
                <a:ea typeface="Times New Roman"/>
              </a:rPr>
              <a:t>расширять </a:t>
            </a:r>
            <a:r>
              <a:rPr lang="ru-RU" dirty="0">
                <a:latin typeface="Artifakt Element Hair"/>
                <a:ea typeface="Times New Roman"/>
              </a:rPr>
              <a:t>представления детей о том, для чего нужны инструменты</a:t>
            </a:r>
            <a:r>
              <a:rPr lang="ru-RU" dirty="0" smtClean="0">
                <a:latin typeface="Artifakt Element Hair"/>
                <a:ea typeface="Times New Roman"/>
              </a:rPr>
              <a:t>;</a:t>
            </a:r>
            <a:r>
              <a:rPr lang="ru-RU" dirty="0">
                <a:latin typeface="Artifakt Element Hair"/>
                <a:ea typeface="Times New Roman"/>
              </a:rPr>
              <a:t> </a:t>
            </a:r>
            <a:endParaRPr lang="ru-RU" sz="2400" dirty="0">
              <a:latin typeface="Artifakt Element Hair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tifakt Element Hair"/>
                <a:ea typeface="Times New Roman"/>
              </a:rPr>
              <a:t>тренировать </a:t>
            </a:r>
            <a:r>
              <a:rPr lang="ru-RU" dirty="0">
                <a:latin typeface="Artifakt Element Hair"/>
                <a:ea typeface="Times New Roman"/>
              </a:rPr>
              <a:t>навыки самоконтроля, мыслительные операции - анализ и сравнение</a:t>
            </a:r>
            <a:r>
              <a:rPr lang="ru-RU" dirty="0" smtClean="0">
                <a:latin typeface="Artifakt Element Hair"/>
                <a:ea typeface="Times New Roman"/>
              </a:rPr>
              <a:t>;</a:t>
            </a:r>
            <a:endParaRPr lang="ru-RU" sz="2400" dirty="0">
              <a:latin typeface="Artifakt Element Hair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tifakt Element Hair"/>
                <a:ea typeface="Times New Roman"/>
              </a:rPr>
              <a:t>развивать </a:t>
            </a:r>
            <a:r>
              <a:rPr lang="ru-RU" dirty="0">
                <a:latin typeface="Artifakt Element Hair"/>
                <a:ea typeface="Times New Roman"/>
              </a:rPr>
              <a:t>внимание, память, лексико-грамматический строй речи, воображение, логическое мышление, коммуникативные качества</a:t>
            </a:r>
            <a:r>
              <a:rPr lang="ru-RU" dirty="0" smtClean="0">
                <a:latin typeface="Artifakt Element Hair"/>
                <a:ea typeface="Times New Roman"/>
              </a:rPr>
              <a:t>;</a:t>
            </a:r>
            <a:endParaRPr lang="ru-RU" sz="2400" dirty="0">
              <a:latin typeface="Artifakt Element Hair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tifakt Element Hair"/>
                <a:ea typeface="Times New Roman"/>
              </a:rPr>
              <a:t>учить </a:t>
            </a:r>
            <a:r>
              <a:rPr lang="ru-RU" dirty="0">
                <a:latin typeface="Artifakt Element Hair"/>
                <a:ea typeface="Times New Roman"/>
              </a:rPr>
              <a:t>детей в сотрудничестве с родителями придумывать загадки.</a:t>
            </a:r>
            <a:endParaRPr lang="ru-RU" sz="2400" dirty="0">
              <a:latin typeface="Artifakt Element Hair"/>
              <a:ea typeface="Times New Roman"/>
            </a:endParaRPr>
          </a:p>
          <a:p>
            <a:endParaRPr lang="ru-RU" dirty="0">
              <a:latin typeface="Artifakt Element Hair"/>
            </a:endParaRPr>
          </a:p>
        </p:txBody>
      </p:sp>
    </p:spTree>
    <p:extLst>
      <p:ext uri="{BB962C8B-B14F-4D97-AF65-F5344CB8AC3E}">
        <p14:creationId xmlns:p14="http://schemas.microsoft.com/office/powerpoint/2010/main" val="167770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dzeninfra.ru/get-zen_doc/5233119/pub_61545d38a9e3761c03d04de3_61545e32bd85277114d4dbc6/scale_1200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4358"/>
          <a:stretch/>
        </p:blipFill>
        <p:spPr bwMode="auto">
          <a:xfrm>
            <a:off x="-45296" y="1"/>
            <a:ext cx="12262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99408"/>
              </p:ext>
            </p:extLst>
          </p:nvPr>
        </p:nvGraphicFramePr>
        <p:xfrm>
          <a:off x="1452267" y="4"/>
          <a:ext cx="9215732" cy="6858004"/>
        </p:xfrm>
        <a:graphic>
          <a:graphicData uri="http://schemas.openxmlformats.org/drawingml/2006/table">
            <a:tbl>
              <a:tblPr firstRow="1" firstCol="1" bandRow="1"/>
              <a:tblGrid>
                <a:gridCol w="400684">
                  <a:extLst>
                    <a:ext uri="{9D8B030D-6E8A-4147-A177-3AD203B41FA5}">
                      <a16:colId xmlns="" xmlns:a16="http://schemas.microsoft.com/office/drawing/2014/main" val="98466436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1231404575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242480133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727475912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291152097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3098737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3199211028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190504540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347621094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1830285466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647495063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077713397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1846613390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203000776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4226013722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3625007748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1858368075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1903437262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497736263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548583792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349072473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2646264379"/>
                    </a:ext>
                  </a:extLst>
                </a:gridCol>
                <a:gridCol w="400684">
                  <a:extLst>
                    <a:ext uri="{9D8B030D-6E8A-4147-A177-3AD203B41FA5}">
                      <a16:colId xmlns="" xmlns:a16="http://schemas.microsoft.com/office/drawing/2014/main" val="156936618"/>
                    </a:ext>
                  </a:extLst>
                </a:gridCol>
              </a:tblGrid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0206685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8812641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762974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009118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5115063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2024710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83220999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5420035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0582171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2679166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2824136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169581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1976017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1499438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0566179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7830818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16912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25599" y="2220913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dzeninfra.ru/get-zen_doc/5233119/pub_61545d38a9e3761c03d04de3_61545e32bd85277114d4dbc6/scale_1200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4358"/>
          <a:stretch/>
        </p:blipFill>
        <p:spPr bwMode="auto">
          <a:xfrm>
            <a:off x="-45296" y="1"/>
            <a:ext cx="12262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622" y="348968"/>
            <a:ext cx="625133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Вопросы: </a:t>
            </a:r>
          </a:p>
          <a:p>
            <a:endParaRPr lang="ru-RU" sz="1600" b="1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1. До чего добра хозяйка!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Работяга, не лентяйка,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В огороде всё окучит,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Подрыхлит, коль не наскучит.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Вся в делах. Вот, торопыга,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Эта дачная…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(мотыга)</a:t>
            </a:r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2. Хоть зубастая ужасно, но зато полезная.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Что угодно отгрызёт полоса железная.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(Ножовка)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3. Над травой гудит сердито штука с надписью "</a:t>
            </a:r>
            <a:r>
              <a:rPr lang="ru-RU" sz="1600" dirty="0" err="1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Makita</a:t>
            </a:r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".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На жука она похожа, много травки скушать может.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"Жук", конечно, не летает - папа штуку ту таскает.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Провозился с ней всё утро. И газон "побрит" как будто.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Есть у штуки ручка с вилкой, а зовут её ...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(газонокосилка)</a:t>
            </a:r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4. Трезубец на палке в труде помогает —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Сена много хватает и дальше кидает.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Быстро сено мы с ним покидали в сарай.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Ешь, корова, зимой, молока нам давай!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(Вилы)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5. Там ботвы растёт копна, тут бельё полощется.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На селе у нас она - первая помощница!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То песок, то чернозём в кузовке её везём.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(Тележка)</a:t>
            </a:r>
            <a:endParaRPr lang="ru-RU" sz="1600" i="1" dirty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62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dzeninfra.ru/get-zen_doc/5233119/pub_61545d38a9e3761c03d04de3_61545e32bd85277114d4dbc6/scale_1200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 b="4358"/>
          <a:stretch/>
        </p:blipFill>
        <p:spPr bwMode="auto">
          <a:xfrm>
            <a:off x="-45296" y="1"/>
            <a:ext cx="12262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104" y="335846"/>
            <a:ext cx="38363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6. Сад полить водой сумей-ка,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Если дождик далеко!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Наша мама - чародейка: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Поднимает высоко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 длинным носиком бадейку –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дождинки вниз летят!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Знает каждый из ребят: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Эта вещь зовётся …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(лейка)</a:t>
            </a:r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7. Ветки сухие легко он кромсает,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К ним беспощаден стальной ликвидатор.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Крона деревьев растёт, оживает.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Сад нам сберечь помогает…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(секатор)</a:t>
            </a:r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8. С помощью меня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Куст превращается в зверька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замысловатую фигурку.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(Кусторез)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9. Гораздо больше кружки,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Имеет сверху дужку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в колодец раз за разом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Мчится смело по приказу!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(Ведро) </a:t>
            </a:r>
            <a:endParaRPr lang="ru-RU" sz="1600" i="1" dirty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1" y="335846"/>
            <a:ext cx="5807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10. У нас пальцы можешь перечесть.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Но не гнутся пальцы вовсе,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Помогают в сенокосе —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Сено в кучу загребают: человеку помогают.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(Грабли)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11. Очень гибкая труба, в сад по ней течёт вода.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И не шит он и не ткан – из резины сделан …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(шланг)</a:t>
            </a:r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12. Огород она копала от рассвета до заката,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Уморилась и упала,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На земле лежит …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(лопата)</a:t>
            </a:r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</a:t>
            </a:r>
          </a:p>
          <a:p>
            <a:endParaRPr lang="ru-RU" sz="16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13. Приду на помощь я в саду и в огороде, </a:t>
            </a:r>
          </a:p>
          <a:p>
            <a:r>
              <a:rPr lang="ru-RU" sz="16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Опрыскаю всё без труда. </a:t>
            </a:r>
            <a:r>
              <a:rPr lang="ru-RU" sz="16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(Опрыскиватель)</a:t>
            </a:r>
            <a:endParaRPr lang="ru-RU" sz="1600" i="1" dirty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1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 b="77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latin typeface="Artifakt Element Hair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1</a:t>
            </a:r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. До чего добра хозяйка!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Работяга, не лентяйка,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В огороде всё окучит,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Подрыхлит, коль не наскучит.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Вся в делах. Вот, торопыга,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Эта дачная… </a:t>
            </a:r>
            <a:r>
              <a:rPr lang="ru-RU" sz="2000" i="1" dirty="0" smtClean="0">
                <a:latin typeface="Artifakt Element Medium"/>
                <a:ea typeface="Artifakt Element Medium" panose="020B0603050000020004" pitchFamily="34" charset="-52"/>
              </a:rPr>
              <a:t>(мотыга).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47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2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Хоть зубастая ужасно, но зато полезная.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Что угодно отгрызёт полоса железная.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(Ножовка)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 rot="20105321"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6414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3</a:t>
            </a:r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. Над травой гудит сердито штука с надписью "</a:t>
            </a:r>
            <a:r>
              <a:rPr lang="ru-RU" sz="2000" dirty="0" err="1" smtClean="0">
                <a:latin typeface="Artifakt Element Medium"/>
                <a:ea typeface="Artifakt Element Medium" panose="020B0603050000020004" pitchFamily="34" charset="-52"/>
              </a:rPr>
              <a:t>Makita</a:t>
            </a:r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".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На жука она похожа, много травки скушать может.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"Жук", конечно, не летает - папа штуку ту таскает. 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Провозился с ней всё утро. И газон "побрит" как будто.</a:t>
            </a:r>
          </a:p>
          <a:p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Есть у штуки ручка с вилкой, а зовут её ... </a:t>
            </a:r>
            <a:r>
              <a:rPr lang="ru-RU" sz="2000" i="1" dirty="0" smtClean="0">
                <a:latin typeface="Artifakt Element Medium"/>
                <a:ea typeface="Artifakt Element Medium" panose="020B0603050000020004" pitchFamily="34" charset="-52"/>
              </a:rPr>
              <a:t>(газонокосилка)</a:t>
            </a:r>
            <a:r>
              <a:rPr lang="ru-RU" sz="2000" dirty="0" smtClean="0">
                <a:latin typeface="Artifakt Element Medium"/>
                <a:ea typeface="Artifakt Element Medium" panose="020B0603050000020004" pitchFamily="34" charset="-52"/>
              </a:rPr>
              <a:t>.</a:t>
            </a:r>
          </a:p>
          <a:p>
            <a:endParaRPr lang="ru-RU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b="4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87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060" y="-297"/>
            <a:ext cx="1226011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tifakt Element Hair" panose="020B0203050000020004" pitchFamily="34" charset="-52"/>
                <a:ea typeface="Artifakt Element Hair" panose="020B0203050000020004" pitchFamily="34" charset="-52"/>
              </a:rPr>
              <a:t>Вопросы-загадки</a:t>
            </a:r>
            <a:endParaRPr lang="ru-RU" b="1" dirty="0">
              <a:latin typeface="Artifakt Element Hair" panose="020B0203050000020004" pitchFamily="34" charset="-52"/>
              <a:ea typeface="Artifakt Element Hair" panose="020B0203050000020004" pitchFamily="34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4</a:t>
            </a:r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. Трезубец на палке в труде помогает —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Сена много хватает и дальше кидает.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Быстро сено мы с ним покидали в сарай. </a:t>
            </a:r>
          </a:p>
          <a:p>
            <a:r>
              <a:rPr lang="ru-RU" sz="2000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Ешь, корова, зимой, молока нам давай! </a:t>
            </a:r>
            <a:r>
              <a:rPr lang="ru-RU" sz="2000" i="1" dirty="0" smtClean="0">
                <a:latin typeface="Artifakt Element Medium" panose="020B0603050000020004" pitchFamily="34" charset="-52"/>
                <a:ea typeface="Artifakt Element Medium" panose="020B0603050000020004" pitchFamily="34" charset="-52"/>
              </a:rPr>
              <a:t>(Вилы)</a:t>
            </a:r>
          </a:p>
          <a:p>
            <a:endParaRPr lang="ru-RU" dirty="0" smtClean="0">
              <a:latin typeface="Artifakt Element Medium" panose="020B0603050000020004" pitchFamily="34" charset="-52"/>
              <a:ea typeface="Artifakt Element Medium" panose="020B0603050000020004" pitchFamily="34" charset="-52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r="608" b="13746"/>
          <a:stretch/>
        </p:blipFill>
        <p:spPr>
          <a:xfrm rot="3244394">
            <a:off x="5183188" y="987426"/>
            <a:ext cx="6172200" cy="4203700"/>
          </a:xfrm>
        </p:spPr>
      </p:pic>
    </p:spTree>
    <p:extLst>
      <p:ext uri="{BB962C8B-B14F-4D97-AF65-F5344CB8AC3E}">
        <p14:creationId xmlns:p14="http://schemas.microsoft.com/office/powerpoint/2010/main" val="38165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905</Words>
  <Application>Microsoft Office PowerPoint</Application>
  <PresentationFormat>Произвольный</PresentationFormat>
  <Paragraphs>542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Инструменты садовода</vt:lpstr>
      <vt:lpstr>Цели:</vt:lpstr>
      <vt:lpstr>Презентация PowerPoint</vt:lpstr>
      <vt:lpstr>Презентация PowerPoint</vt:lpstr>
      <vt:lpstr>Презентация PowerPoint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Вопросы-загадки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садовода</dc:title>
  <dc:creator>Alex</dc:creator>
  <cp:lastModifiedBy>Пользователь Windows</cp:lastModifiedBy>
  <cp:revision>18</cp:revision>
  <dcterms:created xsi:type="dcterms:W3CDTF">2023-01-26T18:22:37Z</dcterms:created>
  <dcterms:modified xsi:type="dcterms:W3CDTF">2023-02-05T18:53:20Z</dcterms:modified>
</cp:coreProperties>
</file>