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71" r:id="rId4"/>
    <p:sldId id="276" r:id="rId5"/>
    <p:sldId id="272" r:id="rId6"/>
    <p:sldId id="274" r:id="rId7"/>
    <p:sldId id="275" r:id="rId8"/>
    <p:sldId id="260" r:id="rId9"/>
    <p:sldId id="277" r:id="rId10"/>
    <p:sldId id="278" r:id="rId11"/>
    <p:sldId id="279" r:id="rId12"/>
    <p:sldId id="261" r:id="rId13"/>
    <p:sldId id="262" r:id="rId14"/>
    <p:sldId id="298" r:id="rId15"/>
    <p:sldId id="280" r:id="rId16"/>
    <p:sldId id="265" r:id="rId17"/>
    <p:sldId id="266" r:id="rId18"/>
    <p:sldId id="267" r:id="rId19"/>
    <p:sldId id="291" r:id="rId20"/>
    <p:sldId id="281" r:id="rId21"/>
    <p:sldId id="30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5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FBFF-3033-4F7C-98F3-C944CBD4E4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4A35-810F-4A2D-A5E5-DEE2D7B8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4A35-810F-4A2D-A5E5-DEE2D7B804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7.xml"/><Relationship Id="rId18" Type="http://schemas.openxmlformats.org/officeDocument/2006/relationships/slide" Target="slide28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24.xml"/><Relationship Id="rId17" Type="http://schemas.openxmlformats.org/officeDocument/2006/relationships/image" Target="../media/image35.jpeg"/><Relationship Id="rId2" Type="http://schemas.openxmlformats.org/officeDocument/2006/relationships/slide" Target="slide16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1.xml"/><Relationship Id="rId5" Type="http://schemas.openxmlformats.org/officeDocument/2006/relationships/slide" Target="slide19.xml"/><Relationship Id="rId15" Type="http://schemas.openxmlformats.org/officeDocument/2006/relationships/image" Target="../media/image33.jpeg"/><Relationship Id="rId10" Type="http://schemas.openxmlformats.org/officeDocument/2006/relationships/slide" Target="slide26.xml"/><Relationship Id="rId4" Type="http://schemas.openxmlformats.org/officeDocument/2006/relationships/slide" Target="slide18.xml"/><Relationship Id="rId9" Type="http://schemas.openxmlformats.org/officeDocument/2006/relationships/slide" Target="slide23.xml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6.png"/><Relationship Id="rId18" Type="http://schemas.openxmlformats.org/officeDocument/2006/relationships/slide" Target="slide8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9.xml"/><Relationship Id="rId12" Type="http://schemas.openxmlformats.org/officeDocument/2006/relationships/image" Target="../media/image5.jpe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.jpe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3.jpeg"/><Relationship Id="rId19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0;&#1076;&#1084;&#1080;&#1085;\Desktop\&#1048;&#1075;&#1088;&#1072;%20&#1091;&#1084;&#1072;%20&#1089;.%20&#1055;&#1091;&#1090;&#1080;&#1085;&#1072;%20&#1045;.%20&#1042;\Detskie-pesni-Ya-na-solnyshke-lezhu(muzofon.com).mp3" TargetMode="External"/><Relationship Id="rId1" Type="http://schemas.microsoft.com/office/2007/relationships/media" Target="file:///C:\Users\&#1040;&#1076;&#1084;&#1080;&#1085;\Desktop\&#1048;&#1075;&#1088;&#1072;%20&#1091;&#1084;&#1072;%20&#1089;.%20&#1055;&#1091;&#1090;&#1080;&#1085;&#1072;%20&#1045;.%20&#1042;\Detskie-pesni-Ya-na-solnyshke-lezhu(muzofon.com)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a.kg/images/fakultetu/%D0%AE%D0%A0%D0%9A%D0%9E%D0%9B/%D1%84%D0%BE%D1%82%D0%B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372" y="0"/>
            <a:ext cx="91903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429264"/>
            <a:ext cx="32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Выполнила </a:t>
            </a:r>
          </a:p>
          <a:p>
            <a:r>
              <a:rPr lang="ru-RU" dirty="0" smtClean="0"/>
              <a:t>воспитатель МБДОУ №</a:t>
            </a:r>
            <a:r>
              <a:rPr lang="ru-RU" dirty="0" smtClean="0"/>
              <a:t>16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Детский </a:t>
            </a:r>
            <a:r>
              <a:rPr lang="ru-RU" dirty="0" smtClean="0"/>
              <a:t>сад» </a:t>
            </a:r>
            <a:r>
              <a:rPr lang="ru-RU" dirty="0" smtClean="0"/>
              <a:t>г. </a:t>
            </a:r>
            <a:r>
              <a:rPr lang="ru-RU" dirty="0" smtClean="0"/>
              <a:t>Кингисеппа</a:t>
            </a:r>
          </a:p>
          <a:p>
            <a:r>
              <a:rPr lang="ru-RU" dirty="0" smtClean="0"/>
              <a:t>Путина </a:t>
            </a:r>
            <a:r>
              <a:rPr lang="ru-RU" dirty="0" smtClean="0"/>
              <a:t>Елена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600" dirty="0" smtClean="0"/>
              <a:t>Эту птицу называют «лесным доктором». </a:t>
            </a:r>
            <a:endParaRPr lang="ru-RU" sz="36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357158" y="3571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214414" y="3571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460" name="Picture 4" descr="http://www.f-oboi.ru/products_pictures/Birds/birds_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334116" cy="4520976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Угадайте птицу.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857364"/>
            <a:ext cx="72866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Северные гости </a:t>
            </a:r>
            <a:br>
              <a:rPr lang="ru-RU" sz="4000" dirty="0" smtClean="0"/>
            </a:br>
            <a:r>
              <a:rPr lang="ru-RU" sz="4000" dirty="0" smtClean="0"/>
              <a:t>Клюют рябины грозди, </a:t>
            </a:r>
            <a:br>
              <a:rPr lang="ru-RU" sz="4000" dirty="0" smtClean="0"/>
            </a:br>
            <a:r>
              <a:rPr lang="ru-RU" sz="4000" dirty="0" smtClean="0"/>
              <a:t>Так нарядны и ярки, </a:t>
            </a:r>
            <a:br>
              <a:rPr lang="ru-RU" sz="4000" dirty="0" smtClean="0"/>
            </a:br>
            <a:r>
              <a:rPr lang="ru-RU" sz="4000" dirty="0" smtClean="0"/>
              <a:t>На головках – хохолки! 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57158" y="3571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214414" y="3571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785786" y="78579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4" name="Picture 2" descr="http://i4.minus.com/jbqwq0sA9G8W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643050"/>
            <a:ext cx="6674639" cy="4500594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357158" y="357166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0004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 какого дерева  листья?</a:t>
            </a:r>
            <a:endParaRPr lang="ru-RU" sz="3600" dirty="0"/>
          </a:p>
        </p:txBody>
      </p:sp>
      <p:pic>
        <p:nvPicPr>
          <p:cNvPr id="17410" name="Picture 2" descr="http://zezete2.z.e.pic.centerblog.net/0ffc79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715000" cy="5419726"/>
          </a:xfrm>
          <a:prstGeom prst="rect">
            <a:avLst/>
          </a:prstGeom>
          <a:noFill/>
        </p:spPr>
      </p:pic>
      <p:pic>
        <p:nvPicPr>
          <p:cNvPr id="4" name="Picture 2" descr="http://foodshef.ru/wp-content/uploads/2015/01/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82764" cy="5006613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1000100" y="521495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521495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5072074"/>
            <a:ext cx="650085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 какого дерева  шишка?</a:t>
            </a:r>
            <a:endParaRPr lang="ru-RU" dirty="0"/>
          </a:p>
        </p:txBody>
      </p:sp>
      <p:pic>
        <p:nvPicPr>
          <p:cNvPr id="16386" name="Picture 2" descr="http://img-fotki.yandex.ru/get/4712/28257045.752/0_7779b_5d261ba_L.jpg"/>
          <p:cNvPicPr>
            <a:picLocks noChangeAspect="1" noChangeArrowheads="1"/>
          </p:cNvPicPr>
          <p:nvPr/>
        </p:nvPicPr>
        <p:blipFill>
          <a:blip r:embed="rId2"/>
          <a:srcRect r="50500"/>
          <a:stretch>
            <a:fillRect/>
          </a:stretch>
        </p:blipFill>
        <p:spPr bwMode="auto">
          <a:xfrm>
            <a:off x="5643570" y="1142984"/>
            <a:ext cx="2571768" cy="4135582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816/132700761.74/0_657c1_e564f1ca_XL"/>
          <p:cNvPicPr>
            <a:picLocks noChangeAspect="1" noChangeArrowheads="1"/>
          </p:cNvPicPr>
          <p:nvPr/>
        </p:nvPicPr>
        <p:blipFill>
          <a:blip r:embed="rId3"/>
          <a:srcRect b="6823"/>
          <a:stretch>
            <a:fillRect/>
          </a:stretch>
        </p:blipFill>
        <p:spPr bwMode="auto">
          <a:xfrm>
            <a:off x="0" y="0"/>
            <a:ext cx="6980257" cy="4357694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857356" y="500042"/>
            <a:ext cx="66579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Отгадайте загадку. Никто ее не пугает, а она вся дрожит.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medikynews.ru/gepatit/wp-content/uploads/2015/05/82568-mozhno-li-pri-gepatite-s-prinimat-paracitam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4762500" cy="462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nachalo4ka.ru/wp-content/uploads/2014/07/listya-osinyi-230x2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000396" cy="3000396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285720" y="28572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928662" y="28572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71472" y="85723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072462" y="142852"/>
            <a:ext cx="714380" cy="642942"/>
          </a:xfrm>
          <a:prstGeom prst="rightArrow">
            <a:avLst>
              <a:gd name="adj1" fmla="val 50000"/>
              <a:gd name="adj2" fmla="val 17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13"/>
          <a:ext cx="8715468" cy="6608015"/>
        </p:xfrm>
        <a:graphic>
          <a:graphicData uri="http://schemas.openxmlformats.org/drawingml/2006/table">
            <a:tbl>
              <a:tblPr firstRow="1" bandRow="1"/>
              <a:tblGrid>
                <a:gridCol w="217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МЕБЕЛЬ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ПОСУДА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ОДЕЖДА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785786" y="23574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357158" y="39290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1285852" y="39290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>
            <a:hlinkClick r:id="rId4" action="ppaction://hlinksldjump"/>
          </p:cNvPr>
          <p:cNvSpPr/>
          <p:nvPr/>
        </p:nvSpPr>
        <p:spPr>
          <a:xfrm>
            <a:off x="785786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>
            <a:hlinkClick r:id="rId4" action="ppaction://hlinksldjump"/>
          </p:cNvPr>
          <p:cNvSpPr/>
          <p:nvPr/>
        </p:nvSpPr>
        <p:spPr>
          <a:xfrm>
            <a:off x="28572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>
            <a:hlinkClick r:id="rId4" action="ppaction://hlinksldjump"/>
          </p:cNvPr>
          <p:cNvSpPr/>
          <p:nvPr/>
        </p:nvSpPr>
        <p:spPr>
          <a:xfrm>
            <a:off x="135729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>
            <a:hlinkClick r:id="rId5" action="ppaction://hlinksldjump"/>
          </p:cNvPr>
          <p:cNvSpPr/>
          <p:nvPr/>
        </p:nvSpPr>
        <p:spPr>
          <a:xfrm>
            <a:off x="3071802" y="250030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>
            <a:hlinkClick r:id="rId6" action="ppaction://hlinksldjump"/>
          </p:cNvPr>
          <p:cNvSpPr/>
          <p:nvPr/>
        </p:nvSpPr>
        <p:spPr>
          <a:xfrm>
            <a:off x="5214942" y="242886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>
            <a:hlinkClick r:id="rId7" action="ppaction://hlinksldjump"/>
          </p:cNvPr>
          <p:cNvSpPr/>
          <p:nvPr/>
        </p:nvSpPr>
        <p:spPr>
          <a:xfrm>
            <a:off x="7429520" y="242886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5714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6429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5-конечная звезда 27">
            <a:hlinkClick r:id="rId8" action="ppaction://hlinksldjump"/>
          </p:cNvPr>
          <p:cNvSpPr/>
          <p:nvPr/>
        </p:nvSpPr>
        <p:spPr>
          <a:xfrm>
            <a:off x="2500298" y="39290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>
            <a:hlinkClick r:id="rId8" action="ppaction://hlinksldjump"/>
          </p:cNvPr>
          <p:cNvSpPr/>
          <p:nvPr/>
        </p:nvSpPr>
        <p:spPr>
          <a:xfrm>
            <a:off x="3428992" y="39290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>
            <a:hlinkClick r:id="rId9" action="ppaction://hlinksldjump"/>
          </p:cNvPr>
          <p:cNvSpPr/>
          <p:nvPr/>
        </p:nvSpPr>
        <p:spPr>
          <a:xfrm>
            <a:off x="4857752" y="3929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>
            <a:hlinkClick r:id="rId9" action="ppaction://hlinksldjump"/>
          </p:cNvPr>
          <p:cNvSpPr/>
          <p:nvPr/>
        </p:nvSpPr>
        <p:spPr>
          <a:xfrm>
            <a:off x="5715008" y="3929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5-конечная звезда 31">
            <a:hlinkClick r:id="rId10" action="ppaction://hlinksldjump"/>
          </p:cNvPr>
          <p:cNvSpPr/>
          <p:nvPr/>
        </p:nvSpPr>
        <p:spPr>
          <a:xfrm>
            <a:off x="7929586" y="371475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>
            <a:hlinkClick r:id="rId10" action="ppaction://hlinksldjump"/>
          </p:cNvPr>
          <p:cNvSpPr/>
          <p:nvPr/>
        </p:nvSpPr>
        <p:spPr>
          <a:xfrm>
            <a:off x="7072330" y="371475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5-конечная звезда 33">
            <a:hlinkClick r:id="rId11" action="ppaction://hlinksldjump"/>
          </p:cNvPr>
          <p:cNvSpPr/>
          <p:nvPr/>
        </p:nvSpPr>
        <p:spPr>
          <a:xfrm>
            <a:off x="3571868" y="564357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5-конечная звезда 34">
            <a:hlinkClick r:id="rId11" action="ppaction://hlinksldjump"/>
          </p:cNvPr>
          <p:cNvSpPr/>
          <p:nvPr/>
        </p:nvSpPr>
        <p:spPr>
          <a:xfrm>
            <a:off x="2500298" y="5643578"/>
            <a:ext cx="914400" cy="914400"/>
          </a:xfrm>
          <a:prstGeom prst="star5">
            <a:avLst>
              <a:gd name="adj" fmla="val 20925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5-конечная звезда 35">
            <a:hlinkClick r:id="rId11" action="ppaction://hlinksldjump"/>
          </p:cNvPr>
          <p:cNvSpPr/>
          <p:nvPr/>
        </p:nvSpPr>
        <p:spPr>
          <a:xfrm>
            <a:off x="3000364" y="52149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5-конечная звезда 36">
            <a:hlinkClick r:id="rId12" action="ppaction://hlinksldjump"/>
          </p:cNvPr>
          <p:cNvSpPr/>
          <p:nvPr/>
        </p:nvSpPr>
        <p:spPr>
          <a:xfrm>
            <a:off x="5214942" y="507207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5-конечная звезда 37">
            <a:hlinkClick r:id="rId12" action="ppaction://hlinksldjump"/>
          </p:cNvPr>
          <p:cNvSpPr/>
          <p:nvPr/>
        </p:nvSpPr>
        <p:spPr>
          <a:xfrm>
            <a:off x="5643570" y="55721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5-конечная звезда 38">
            <a:hlinkClick r:id="rId12" action="ppaction://hlinksldjump"/>
          </p:cNvPr>
          <p:cNvSpPr/>
          <p:nvPr/>
        </p:nvSpPr>
        <p:spPr>
          <a:xfrm>
            <a:off x="4786314" y="55721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5-конечная звезда 39">
            <a:hlinkClick r:id="rId13" action="ppaction://hlinksldjump"/>
          </p:cNvPr>
          <p:cNvSpPr/>
          <p:nvPr/>
        </p:nvSpPr>
        <p:spPr>
          <a:xfrm>
            <a:off x="7500958" y="514351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5-конечная звезда 40">
            <a:hlinkClick r:id="rId13" action="ppaction://hlinksldjump"/>
          </p:cNvPr>
          <p:cNvSpPr/>
          <p:nvPr/>
        </p:nvSpPr>
        <p:spPr>
          <a:xfrm>
            <a:off x="7929586" y="557214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5-конечная звезда 41">
            <a:hlinkClick r:id="rId13" action="ppaction://hlinksldjump"/>
          </p:cNvPr>
          <p:cNvSpPr/>
          <p:nvPr/>
        </p:nvSpPr>
        <p:spPr>
          <a:xfrm>
            <a:off x="7000892" y="557214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Picture 2" descr="http://4vector.com/i/free-vector-a-variety-of-furniture-clip-art_004761_mfur%202%20(1).jpg"/>
          <p:cNvPicPr>
            <a:picLocks noChangeAspect="1" noChangeArrowheads="1"/>
          </p:cNvPicPr>
          <p:nvPr/>
        </p:nvPicPr>
        <p:blipFill>
          <a:blip r:embed="rId14" cstate="print"/>
          <a:srcRect b="37191"/>
          <a:stretch>
            <a:fillRect/>
          </a:stretch>
        </p:blipFill>
        <p:spPr bwMode="auto">
          <a:xfrm>
            <a:off x="285720" y="714356"/>
            <a:ext cx="1940694" cy="1220366"/>
          </a:xfrm>
          <a:prstGeom prst="rect">
            <a:avLst/>
          </a:prstGeom>
          <a:noFill/>
        </p:spPr>
      </p:pic>
      <p:pic>
        <p:nvPicPr>
          <p:cNvPr id="44" name="Picture 4" descr="http://kpfi.hyundaioto.com/data/55819530b243b.jpg"/>
          <p:cNvPicPr>
            <a:picLocks noChangeAspect="1" noChangeArrowheads="1"/>
          </p:cNvPicPr>
          <p:nvPr/>
        </p:nvPicPr>
        <p:blipFill>
          <a:blip r:embed="rId15"/>
          <a:srcRect t="27857" b="3570"/>
          <a:stretch>
            <a:fillRect/>
          </a:stretch>
        </p:blipFill>
        <p:spPr bwMode="auto">
          <a:xfrm>
            <a:off x="2571736" y="500042"/>
            <a:ext cx="1797089" cy="1643074"/>
          </a:xfrm>
          <a:prstGeom prst="rect">
            <a:avLst/>
          </a:prstGeom>
          <a:noFill/>
        </p:spPr>
      </p:pic>
      <p:pic>
        <p:nvPicPr>
          <p:cNvPr id="45" name="Picture 8" descr="http://static5.depositphotos.com/1000906/509/v/950/depositphotos_5090211-Childrens-Clothin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500042"/>
            <a:ext cx="1684312" cy="1544364"/>
          </a:xfrm>
          <a:prstGeom prst="rect">
            <a:avLst/>
          </a:prstGeom>
          <a:noFill/>
        </p:spPr>
      </p:pic>
      <p:pic>
        <p:nvPicPr>
          <p:cNvPr id="46" name="Picture 10" descr="http://s00.yaplakal.com/pics/pics_original/3/5/3/479135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6578" y="785794"/>
            <a:ext cx="1993484" cy="1228711"/>
          </a:xfrm>
          <a:prstGeom prst="rect">
            <a:avLst/>
          </a:prstGeom>
          <a:noFill/>
        </p:spPr>
      </p:pic>
      <p:sp>
        <p:nvSpPr>
          <p:cNvPr id="47" name="Стрелка вправо 46">
            <a:hlinkClick r:id="rId18" action="ppaction://hlinksldjump"/>
          </p:cNvPr>
          <p:cNvSpPr/>
          <p:nvPr/>
        </p:nvSpPr>
        <p:spPr>
          <a:xfrm>
            <a:off x="657226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285720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515352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Счастливый случай!!!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285720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1214414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12290" name="Picture 2" descr="http://www.clipartsfree.net/vector/large/Rfc1394_Wooden_table_Vector_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40046"/>
            <a:ext cx="2571768" cy="1917599"/>
          </a:xfrm>
          <a:prstGeom prst="rect">
            <a:avLst/>
          </a:prstGeom>
          <a:noFill/>
        </p:spPr>
      </p:pic>
      <p:pic>
        <p:nvPicPr>
          <p:cNvPr id="12292" name="Picture 4" descr="http://www.clipartsfree.net/vector/medium/15209-endtable-1-art-desig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1852592" cy="2214253"/>
          </a:xfrm>
          <a:prstGeom prst="rect">
            <a:avLst/>
          </a:prstGeom>
          <a:noFill/>
        </p:spPr>
      </p:pic>
      <p:pic>
        <p:nvPicPr>
          <p:cNvPr id="12294" name="Picture 6" descr="http://publicdomainvectors.org/photos/cup_boar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142984"/>
            <a:ext cx="2101444" cy="3405178"/>
          </a:xfrm>
          <a:prstGeom prst="rect">
            <a:avLst/>
          </a:prstGeom>
          <a:noFill/>
        </p:spPr>
      </p:pic>
      <p:pic>
        <p:nvPicPr>
          <p:cNvPr id="12296" name="Picture 8" descr="http://www.clker.com/cliparts/7/u/z/e/M/Z/infographic-television-set-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571744"/>
            <a:ext cx="1791922" cy="1526120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214282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1000100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571472" y="7143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14290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раздевалке я служу,</a:t>
            </a:r>
            <a:br>
              <a:rPr lang="ru-RU" sz="3200" dirty="0" smtClean="0"/>
            </a:br>
            <a:r>
              <a:rPr lang="ru-RU" sz="3200" dirty="0" smtClean="0"/>
              <a:t>На весу пальто держу. </a:t>
            </a:r>
          </a:p>
          <a:p>
            <a:pPr algn="ctr"/>
            <a:r>
              <a:rPr lang="ru-RU" sz="3200" dirty="0" smtClean="0"/>
              <a:t>О чем речь?</a:t>
            </a:r>
            <a:endParaRPr lang="ru-RU" sz="3200" dirty="0"/>
          </a:p>
        </p:txBody>
      </p:sp>
      <p:pic>
        <p:nvPicPr>
          <p:cNvPr id="11266" name="Picture 2" descr="http://cdn2.hubspot.net/hub/156640/file-18122360-jpg/images/cloth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4762500" cy="47625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Как называются ложка, вилка и нож одним словом?</a:t>
            </a:r>
            <a:endParaRPr lang="ru-RU" dirty="0"/>
          </a:p>
        </p:txBody>
      </p:sp>
      <p:pic>
        <p:nvPicPr>
          <p:cNvPr id="1026" name="Picture 2" descr="http://www.stmatthewsonline.org/images/2013/LCMS%20POTLUCK/cutlery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286122" cy="4988165"/>
          </a:xfrm>
          <a:prstGeom prst="rect">
            <a:avLst/>
          </a:prstGeom>
          <a:noFill/>
        </p:spPr>
      </p:pic>
      <p:sp>
        <p:nvSpPr>
          <p:cNvPr id="9" name="5-конечная звезда 8"/>
          <p:cNvSpPr/>
          <p:nvPr/>
        </p:nvSpPr>
        <p:spPr>
          <a:xfrm>
            <a:off x="642910" y="3571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143900" y="42860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57884" y="4357694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Столовые приборы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13"/>
          <a:ext cx="8715468" cy="6608015"/>
        </p:xfrm>
        <a:graphic>
          <a:graphicData uri="http://schemas.openxmlformats.org/drawingml/2006/table">
            <a:tbl>
              <a:tblPr firstRow="1" bandRow="1"/>
              <a:tblGrid>
                <a:gridCol w="217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НАСЕКОМЫЕ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ПТИЦЫ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785786" y="23574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357158" y="39290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1285852" y="39290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>
            <a:hlinkClick r:id="rId5" action="ppaction://hlinksldjump"/>
          </p:cNvPr>
          <p:cNvSpPr/>
          <p:nvPr/>
        </p:nvSpPr>
        <p:spPr>
          <a:xfrm>
            <a:off x="785786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28572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>
            <a:hlinkClick r:id="rId5" action="ppaction://hlinksldjump"/>
          </p:cNvPr>
          <p:cNvSpPr/>
          <p:nvPr/>
        </p:nvSpPr>
        <p:spPr>
          <a:xfrm>
            <a:off x="1357290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>
            <a:hlinkClick r:id="rId6" action="ppaction://hlinksldjump"/>
          </p:cNvPr>
          <p:cNvSpPr/>
          <p:nvPr/>
        </p:nvSpPr>
        <p:spPr>
          <a:xfrm>
            <a:off x="3000364" y="242886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5214942" y="242886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>
            <a:hlinkClick r:id="rId8" action="ppaction://hlinksldjump"/>
          </p:cNvPr>
          <p:cNvSpPr/>
          <p:nvPr/>
        </p:nvSpPr>
        <p:spPr>
          <a:xfrm>
            <a:off x="7429520" y="242886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5714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6429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насекомы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404">
            <a:off x="2643174" y="714356"/>
            <a:ext cx="1746632" cy="1357322"/>
          </a:xfrm>
          <a:prstGeom prst="rect">
            <a:avLst/>
          </a:prstGeom>
          <a:noFill/>
        </p:spPr>
      </p:pic>
      <p:pic>
        <p:nvPicPr>
          <p:cNvPr id="2056" name="Picture 8" descr="http://fotohomka.ru/images/Jan/11/b37973d2ac4d95941b80927aedd6accf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642917"/>
            <a:ext cx="2000264" cy="1501665"/>
          </a:xfrm>
          <a:prstGeom prst="rect">
            <a:avLst/>
          </a:prstGeom>
          <a:noFill/>
        </p:spPr>
      </p:pic>
      <p:pic>
        <p:nvPicPr>
          <p:cNvPr id="2058" name="Picture 10" descr="http://www.artfire.com/uploads/product/5/705/79705/2379705/2379705/large/birds_in_flight_vinyl_decal_wall_art_sticker_84b3928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9" y="571479"/>
            <a:ext cx="1979252" cy="1602251"/>
          </a:xfrm>
          <a:prstGeom prst="rect">
            <a:avLst/>
          </a:prstGeom>
          <a:noFill/>
        </p:spPr>
      </p:pic>
      <p:pic>
        <p:nvPicPr>
          <p:cNvPr id="2060" name="Picture 12" descr="http://www.s284677628.onlinehome.us/images/tre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5" y="500042"/>
            <a:ext cx="1608303" cy="1069049"/>
          </a:xfrm>
          <a:prstGeom prst="rect">
            <a:avLst/>
          </a:prstGeom>
          <a:noFill/>
        </p:spPr>
      </p:pic>
      <p:pic>
        <p:nvPicPr>
          <p:cNvPr id="2062" name="Picture 14" descr="http://static.trendme.net/temp/thumbs/580-480-3-90/bush_Biljke-tatoo-full-2111-30583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1357298"/>
            <a:ext cx="1096435" cy="742929"/>
          </a:xfrm>
          <a:prstGeom prst="rect">
            <a:avLst/>
          </a:prstGeom>
          <a:noFill/>
        </p:spPr>
      </p:pic>
      <p:pic>
        <p:nvPicPr>
          <p:cNvPr id="2064" name="Picture 16" descr="http://bvi.rusf.ru/taksa/i0047/0047478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900" y="1500174"/>
            <a:ext cx="642910" cy="684804"/>
          </a:xfrm>
          <a:prstGeom prst="rect">
            <a:avLst/>
          </a:prstGeom>
          <a:noFill/>
        </p:spPr>
      </p:pic>
      <p:sp>
        <p:nvSpPr>
          <p:cNvPr id="28" name="5-конечная звезда 27">
            <a:hlinkClick r:id="rId15" action="ppaction://hlinksldjump"/>
          </p:cNvPr>
          <p:cNvSpPr/>
          <p:nvPr/>
        </p:nvSpPr>
        <p:spPr>
          <a:xfrm>
            <a:off x="2500298" y="39290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>
            <a:hlinkClick r:id="rId15" action="ppaction://hlinksldjump"/>
          </p:cNvPr>
          <p:cNvSpPr/>
          <p:nvPr/>
        </p:nvSpPr>
        <p:spPr>
          <a:xfrm>
            <a:off x="3428992" y="392906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>
            <a:hlinkClick r:id="rId16" action="ppaction://hlinksldjump"/>
          </p:cNvPr>
          <p:cNvSpPr/>
          <p:nvPr/>
        </p:nvSpPr>
        <p:spPr>
          <a:xfrm>
            <a:off x="4857752" y="3929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>
            <a:hlinkClick r:id="rId16" action="ppaction://hlinksldjump"/>
          </p:cNvPr>
          <p:cNvSpPr/>
          <p:nvPr/>
        </p:nvSpPr>
        <p:spPr>
          <a:xfrm>
            <a:off x="5715008" y="3929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5-конечная звезда 31">
            <a:hlinkClick r:id="rId17" action="ppaction://hlinksldjump"/>
          </p:cNvPr>
          <p:cNvSpPr/>
          <p:nvPr/>
        </p:nvSpPr>
        <p:spPr>
          <a:xfrm>
            <a:off x="7929586" y="371475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>
            <a:hlinkClick r:id="rId17" action="ppaction://hlinksldjump"/>
          </p:cNvPr>
          <p:cNvSpPr/>
          <p:nvPr/>
        </p:nvSpPr>
        <p:spPr>
          <a:xfrm>
            <a:off x="7072330" y="371475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5-конечная звезда 33">
            <a:hlinkClick r:id="rId18" action="ppaction://hlinksldjump"/>
          </p:cNvPr>
          <p:cNvSpPr/>
          <p:nvPr/>
        </p:nvSpPr>
        <p:spPr>
          <a:xfrm>
            <a:off x="3571868" y="564357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5-конечная звезда 34">
            <a:hlinkClick r:id="rId18" action="ppaction://hlinksldjump"/>
          </p:cNvPr>
          <p:cNvSpPr/>
          <p:nvPr/>
        </p:nvSpPr>
        <p:spPr>
          <a:xfrm>
            <a:off x="2500298" y="564357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5-конечная звезда 35">
            <a:hlinkClick r:id="rId18" action="ppaction://hlinksldjump"/>
          </p:cNvPr>
          <p:cNvSpPr/>
          <p:nvPr/>
        </p:nvSpPr>
        <p:spPr>
          <a:xfrm>
            <a:off x="3000364" y="521495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5-конечная звезда 36">
            <a:hlinkClick r:id="rId19" action="ppaction://hlinksldjump"/>
          </p:cNvPr>
          <p:cNvSpPr/>
          <p:nvPr/>
        </p:nvSpPr>
        <p:spPr>
          <a:xfrm>
            <a:off x="5214942" y="507207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5-конечная звезда 37">
            <a:hlinkClick r:id="rId19" action="ppaction://hlinksldjump"/>
          </p:cNvPr>
          <p:cNvSpPr/>
          <p:nvPr/>
        </p:nvSpPr>
        <p:spPr>
          <a:xfrm>
            <a:off x="5643570" y="55721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5-конечная звезда 38">
            <a:hlinkClick r:id="rId19" action="ppaction://hlinksldjump"/>
          </p:cNvPr>
          <p:cNvSpPr/>
          <p:nvPr/>
        </p:nvSpPr>
        <p:spPr>
          <a:xfrm>
            <a:off x="4786314" y="55721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5-конечная звезда 39">
            <a:hlinkClick r:id="rId20" action="ppaction://hlinksldjump"/>
          </p:cNvPr>
          <p:cNvSpPr/>
          <p:nvPr/>
        </p:nvSpPr>
        <p:spPr>
          <a:xfrm>
            <a:off x="7500958" y="5143512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5-конечная звезда 40">
            <a:hlinkClick r:id="rId20" action="ppaction://hlinksldjump"/>
          </p:cNvPr>
          <p:cNvSpPr/>
          <p:nvPr/>
        </p:nvSpPr>
        <p:spPr>
          <a:xfrm>
            <a:off x="7929586" y="557214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5-конечная звезда 41">
            <a:hlinkClick r:id="rId20" action="ppaction://hlinksldjump"/>
          </p:cNvPr>
          <p:cNvSpPr/>
          <p:nvPr/>
        </p:nvSpPr>
        <p:spPr>
          <a:xfrm>
            <a:off x="7000892" y="557214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>
            <a:hlinkClick r:id="rId21" action="ppaction://hlinksldjump"/>
          </p:cNvPr>
          <p:cNvSpPr/>
          <p:nvPr/>
        </p:nvSpPr>
        <p:spPr>
          <a:xfrm>
            <a:off x="8286776" y="6500834"/>
            <a:ext cx="714380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214282" y="1428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71538" y="1428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В какой сказке от главной героини убежала посуда?</a:t>
            </a:r>
            <a:endParaRPr lang="ru-RU" dirty="0"/>
          </a:p>
        </p:txBody>
      </p:sp>
      <p:pic>
        <p:nvPicPr>
          <p:cNvPr id="9218" name="Picture 2" descr="http://i.ytimg.com/vi/T1RZiarb7Ls/maxresdefault.jpg"/>
          <p:cNvPicPr>
            <a:picLocks noChangeAspect="1" noChangeArrowheads="1"/>
          </p:cNvPicPr>
          <p:nvPr/>
        </p:nvPicPr>
        <p:blipFill>
          <a:blip r:embed="rId2"/>
          <a:srcRect l="13066" r="12455"/>
          <a:stretch>
            <a:fillRect/>
          </a:stretch>
        </p:blipFill>
        <p:spPr bwMode="auto">
          <a:xfrm>
            <a:off x="2786050" y="2714620"/>
            <a:ext cx="4553851" cy="3439314"/>
          </a:xfrm>
          <a:prstGeom prst="rect">
            <a:avLst/>
          </a:prstGeom>
          <a:noFill/>
        </p:spPr>
      </p:pic>
      <p:pic>
        <p:nvPicPr>
          <p:cNvPr id="9220" name="Picture 4" descr="http://maxreferal.ru/wp-content/uploads/media/%D0%9F%D0%BE-%D1%81%D0%BA%D0%B0%D0%B7%D0%BA%D0%B0%D0%BC-%D0%9A-%D0%98-%D0%A7%D1%83%D0%BA%D0%BE%D0%B2%D1%81%D0%BA%D0%BE%D0%B3%D0%BE/image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4624390" cy="4830836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274638"/>
            <a:ext cx="6829444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называется роспись, в которой выполнена эта посуда?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ic.pics.livejournal.com/pupunia39/43722142/3124651/3124651_600.png"/>
          <p:cNvPicPr>
            <a:picLocks noChangeAspect="1" noChangeArrowheads="1"/>
          </p:cNvPicPr>
          <p:nvPr/>
        </p:nvPicPr>
        <p:blipFill>
          <a:blip r:embed="rId2"/>
          <a:srcRect t="3709" b="3574"/>
          <a:stretch>
            <a:fillRect/>
          </a:stretch>
        </p:blipFill>
        <p:spPr bwMode="auto">
          <a:xfrm>
            <a:off x="1142976" y="2000240"/>
            <a:ext cx="4209662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385762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ХОХЛОМСКАЯ РОСПИСЬ</a:t>
            </a:r>
            <a:endParaRPr lang="ru-RU" sz="32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85720" y="2142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71538" y="2142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42910" y="78579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929586" y="1428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357158" y="28572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7170" name="Picture 2" descr="http://www.clipartlord.com/wp-content/uploads/2012/12/winter-h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1891435" cy="1619541"/>
          </a:xfrm>
          <a:prstGeom prst="rect">
            <a:avLst/>
          </a:prstGeom>
          <a:noFill/>
        </p:spPr>
      </p:pic>
      <p:sp>
        <p:nvSpPr>
          <p:cNvPr id="7172" name="AutoShape 4" descr="http://sweetclipart.com/multisite/sweetclipart/files/imagecache/middle/baseball_cap_2_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sweetclipart.com/multisite/sweetclipart/files/imagecache/middle/baseball_cap_2_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://sweetclipart.com/multisite/sweetclipart/files/imagecache/middle/baseball_cap_2_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s14.postimg.org/8w03fpv29/hat_sapka_png_3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1738298" cy="1590543"/>
          </a:xfrm>
          <a:prstGeom prst="rect">
            <a:avLst/>
          </a:prstGeom>
          <a:noFill/>
        </p:spPr>
      </p:pic>
      <p:pic>
        <p:nvPicPr>
          <p:cNvPr id="7182" name="Picture 14" descr="http://img1.picmix.com/output/stamp/normal/1/3/8/5/25831_cd2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285992"/>
            <a:ext cx="3006549" cy="1590675"/>
          </a:xfrm>
          <a:prstGeom prst="rect">
            <a:avLst/>
          </a:prstGeom>
          <a:noFill/>
        </p:spPr>
      </p:pic>
      <p:pic>
        <p:nvPicPr>
          <p:cNvPr id="7184" name="Picture 16" descr="http://content.mycutegraphics.com/graphics/garden/gardening-glov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214554"/>
            <a:ext cx="1881174" cy="1796522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1142976" y="21429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357158" y="21429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http://yt3.ggpht.com/-b7-uFCzZZQo/AAAAAAAAAAI/AAAAAAAAAAA/vo7Bq0638rw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643470" cy="464347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43052" y="285728"/>
            <a:ext cx="7186666" cy="1143000"/>
          </a:xfrm>
        </p:spPr>
        <p:txBody>
          <a:bodyPr/>
          <a:lstStyle/>
          <a:p>
            <a:r>
              <a:rPr lang="ru-RU" dirty="0" smtClean="0"/>
              <a:t>Как называются эти сапоги?</a:t>
            </a:r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72198" y="3500438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ВАЛЕНКИ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642910" y="100010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00100" y="28572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85720" y="28572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://ic.pics.livejournal.com/harmoniq_app/67697618/124250/12425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6715112" cy="447674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043758" cy="1143000"/>
          </a:xfrm>
        </p:spPr>
        <p:txBody>
          <a:bodyPr/>
          <a:lstStyle/>
          <a:p>
            <a:r>
              <a:rPr lang="ru-RU" dirty="0" smtClean="0"/>
              <a:t>Как называется ткань?</a:t>
            </a:r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3571876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ДЖИНС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357158" y="214290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143248"/>
            <a:ext cx="6155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Счастливый случай!!!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1142976" y="357166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85720" y="357166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571480"/>
            <a:ext cx="6472254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этот инструмент и для чего он нужен?</a:t>
            </a:r>
            <a:endParaRPr lang="ru-RU" dirty="0"/>
          </a:p>
        </p:txBody>
      </p:sp>
      <p:pic>
        <p:nvPicPr>
          <p:cNvPr id="3074" name="Picture 2" descr="http://images.clipshrine.com/download/downloadpnglarge/Pliers-2-9782-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63582"/>
            <a:ext cx="4357678" cy="4561037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57884" y="485776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ПАССАТИЖИ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642910" y="1071546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00100" y="28572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85720" y="285728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http://gallery-ot.ru/wp-content/uploads/2015/08/met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4691042" cy="328959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00364" y="500042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этот инструмент? 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286776" y="28572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810" y="4786322"/>
            <a:ext cx="4286280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Измерительная РУЛЕТКА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3 раунд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Куда заносят</a:t>
            </a:r>
          </a:p>
          <a:p>
            <a:pPr algn="ctr"/>
            <a:r>
              <a:rPr lang="ru-RU" sz="2800" dirty="0" smtClean="0"/>
              <a:t>редких исчезающих животных?</a:t>
            </a:r>
            <a:endParaRPr lang="ru-RU" sz="2800" dirty="0"/>
          </a:p>
        </p:txBody>
      </p:sp>
      <p:pic>
        <p:nvPicPr>
          <p:cNvPr id="3074" name="Picture 2" descr="http://gylhataj.ru/wp-content/uploads/2012/07/uroki-fotoshopa-volshebnyj-mir-kak-soedinit-kartinki-v-fotoshope27.png"/>
          <p:cNvPicPr>
            <a:picLocks noChangeAspect="1" noChangeArrowheads="1"/>
          </p:cNvPicPr>
          <p:nvPr/>
        </p:nvPicPr>
        <p:blipFill>
          <a:blip r:embed="rId2"/>
          <a:srcRect t="36250"/>
          <a:stretch>
            <a:fillRect/>
          </a:stretch>
        </p:blipFill>
        <p:spPr bwMode="auto">
          <a:xfrm>
            <a:off x="0" y="2500306"/>
            <a:ext cx="4643502" cy="2220166"/>
          </a:xfrm>
          <a:prstGeom prst="rect">
            <a:avLst/>
          </a:prstGeom>
          <a:noFill/>
        </p:spPr>
      </p:pic>
      <p:pic>
        <p:nvPicPr>
          <p:cNvPr id="7" name="Picture 6" descr="http://player.myshared.ru/765365/data/images/img23.png"/>
          <p:cNvPicPr>
            <a:picLocks noChangeAspect="1" noChangeArrowheads="1"/>
          </p:cNvPicPr>
          <p:nvPr/>
        </p:nvPicPr>
        <p:blipFill>
          <a:blip r:embed="rId3"/>
          <a:srcRect l="4970" t="2717" r="5566" b="7608"/>
          <a:stretch>
            <a:fillRect/>
          </a:stretch>
        </p:blipFill>
        <p:spPr bwMode="auto">
          <a:xfrm>
            <a:off x="4786314" y="2000240"/>
            <a:ext cx="3841646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143932" cy="2461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714348" y="214290"/>
            <a:ext cx="1071570" cy="1000132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143768" y="428604"/>
            <a:ext cx="1071570" cy="1000132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43438" y="4714884"/>
            <a:ext cx="1071570" cy="1000132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285720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самое высокое животное в мире.</a:t>
            </a:r>
            <a:endParaRPr lang="ru-RU" dirty="0"/>
          </a:p>
        </p:txBody>
      </p:sp>
      <p:pic>
        <p:nvPicPr>
          <p:cNvPr id="27650" name="Picture 2" descr="http://images.forwallpaper.com/files/thumbs/preview/94/948730__giraffe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01056" cy="5003757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</a:t>
            </a:r>
            <a:br>
              <a:rPr lang="ru-RU" dirty="0" smtClean="0"/>
            </a:br>
            <a:r>
              <a:rPr lang="en-US" sz="3600" dirty="0" smtClean="0"/>
              <a:t>https://www.yandex.ru/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3643314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http://muzofon.com/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385762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00042"/>
            <a:ext cx="687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Кто поёт песенку: «Я на солнышке лежу...»?</a:t>
            </a:r>
            <a:endParaRPr lang="ru-RU" sz="28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2857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00100" y="2857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 descr="http://s00.yaplakal.com/pics/pics_original/9/7/3/1990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7143800" cy="5357851"/>
          </a:xfrm>
          <a:prstGeom prst="rect">
            <a:avLst/>
          </a:prstGeom>
          <a:noFill/>
        </p:spPr>
      </p:pic>
      <p:pic>
        <p:nvPicPr>
          <p:cNvPr id="7" name="Detskie-pesni-Ya-na-solnyshke-lezhu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3966" y="1071546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4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357166"/>
            <a:ext cx="5786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 делает собака-поводырь?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14282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00034" y="5714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857224" y="1428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 descr="http://otvet.imgsmail.ru/download/60784854_22346502dcc7f80eb76cbd89f6a9f46a_800.jpg"/>
          <p:cNvPicPr>
            <a:picLocks noChangeAspect="1" noChangeArrowheads="1"/>
          </p:cNvPicPr>
          <p:nvPr/>
        </p:nvPicPr>
        <p:blipFill>
          <a:blip r:embed="rId2"/>
          <a:srcRect r="24062" b="10877"/>
          <a:stretch>
            <a:fillRect/>
          </a:stretch>
        </p:blipFill>
        <p:spPr bwMode="auto">
          <a:xfrm>
            <a:off x="1785918" y="1500174"/>
            <a:ext cx="6072230" cy="4872777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428596" y="2142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428736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Кто лишний:</a:t>
            </a:r>
          </a:p>
          <a:p>
            <a:r>
              <a:rPr lang="ru-RU" sz="3200" dirty="0" smtClean="0"/>
              <a:t> майский жук, паук, пчела, стрекоза?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3556" name="Picture 4" descr="http://img0.liveinternet.ru/images/attach/c/7/96/950/96950312_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2395326" cy="2148950"/>
          </a:xfrm>
          <a:prstGeom prst="rect">
            <a:avLst/>
          </a:prstGeom>
          <a:noFill/>
        </p:spPr>
      </p:pic>
      <p:pic>
        <p:nvPicPr>
          <p:cNvPr id="23566" name="Picture 14" descr="http://www.wordassociations.ru/image/600x/svg_to_png/johnny_automatic_chafer_bu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1954509" cy="2285976"/>
          </a:xfrm>
          <a:prstGeom prst="rect">
            <a:avLst/>
          </a:prstGeom>
          <a:noFill/>
        </p:spPr>
      </p:pic>
      <p:sp>
        <p:nvSpPr>
          <p:cNvPr id="23568" name="AutoShape 16" descr="http://tr.stockfresh.com/thumbs/photocrea/2700519_beyaz-makro-g%C3%B6z-do%C4%9Fa-hayvan-b%C3%B6c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http://tr.stockfresh.com/thumbs/photocrea/2700519_beyaz-makro-g%C3%B6z-do%C4%9Fa-hayvan-b%C3%B6c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2" name="AutoShape 20" descr="http://tr.stockfresh.com/thumbs/photocrea/2700519_beyaz-makro-g%C3%B6z-do%C4%9Fa-hayvan-b%C3%B6c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8" name="Picture 26" descr="http://ai-cdr.ucoz.ru/kartinki_5/pshe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86"/>
            <a:ext cx="1214446" cy="1882393"/>
          </a:xfrm>
          <a:prstGeom prst="rect">
            <a:avLst/>
          </a:prstGeom>
          <a:noFill/>
        </p:spPr>
      </p:pic>
      <p:pic>
        <p:nvPicPr>
          <p:cNvPr id="23580" name="Picture 28" descr="http://www.playcast.ru/uploads/2015/02/20/12219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7311">
            <a:off x="6044028" y="3333218"/>
            <a:ext cx="2833654" cy="1941053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3174" y="42860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«Кот в мешке»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428596" y="2142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071538" y="21429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285984" y="214290"/>
            <a:ext cx="5972188" cy="151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называется пчелиный дом?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blogs.bethel.k12.or.us/skenna/wp-content/blogs.dir/174/files/science-images/beehive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681814" cy="3208255"/>
          </a:xfrm>
          <a:prstGeom prst="rect">
            <a:avLst/>
          </a:prstGeom>
          <a:noFill/>
        </p:spPr>
      </p:pic>
      <p:pic>
        <p:nvPicPr>
          <p:cNvPr id="22534" name="Picture 6" descr="http://images.gimsy.net/d/48/939318/med-optom-f939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3547" y="2000240"/>
            <a:ext cx="3636845" cy="321471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810" y="56435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УЛЕЙ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214282" y="1428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42910" y="78579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71538" y="1428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274638"/>
            <a:ext cx="7258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крыльев у жука?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imhocloud.com/images/2015/02/19/275_Flower-decoration_chai_151c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181964" cy="3651522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6380" y="550070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пары крыльев</a:t>
            </a:r>
            <a:endParaRPr lang="ru-RU" sz="3200" dirty="0"/>
          </a:p>
        </p:txBody>
      </p:sp>
      <p:pic>
        <p:nvPicPr>
          <p:cNvPr id="23556" name="Picture 4" descr="http://s4.pic4you.ru/y2014/06-16/12216/445119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000108"/>
            <a:ext cx="4232466" cy="524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птица лишняя? Почему?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357158" y="3571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84" name="Picture 4" descr="http://www.playcast.ru/uploads/2013/04/03/5083704.png"/>
          <p:cNvPicPr>
            <a:picLocks noChangeAspect="1" noChangeArrowheads="1"/>
          </p:cNvPicPr>
          <p:nvPr/>
        </p:nvPicPr>
        <p:blipFill>
          <a:blip r:embed="rId2"/>
          <a:srcRect b="6266"/>
          <a:stretch>
            <a:fillRect/>
          </a:stretch>
        </p:blipFill>
        <p:spPr bwMode="auto">
          <a:xfrm>
            <a:off x="857224" y="2348810"/>
            <a:ext cx="2757452" cy="1782855"/>
          </a:xfrm>
          <a:prstGeom prst="rect">
            <a:avLst/>
          </a:prstGeom>
          <a:noFill/>
        </p:spPr>
      </p:pic>
      <p:pic>
        <p:nvPicPr>
          <p:cNvPr id="20486" name="Picture 6" descr="http://www.playcast.ru/uploads/2014/11/11/105842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3616388" cy="1885042"/>
          </a:xfrm>
          <a:prstGeom prst="rect">
            <a:avLst/>
          </a:prstGeom>
          <a:noFill/>
        </p:spPr>
      </p:pic>
      <p:pic>
        <p:nvPicPr>
          <p:cNvPr id="20490" name="Picture 10" descr="http://ekladata.com/z2qc7qrbYGiYKAabO2RvYizTn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4"/>
            <a:ext cx="2905112" cy="2056820"/>
          </a:xfrm>
          <a:prstGeom prst="rect">
            <a:avLst/>
          </a:prstGeom>
          <a:noFill/>
        </p:spPr>
      </p:pic>
      <p:pic>
        <p:nvPicPr>
          <p:cNvPr id="20492" name="Picture 12" descr="http://img-fotki.yandex.ru/get/9828/167562796.110/0_d7445_690ae768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429000"/>
            <a:ext cx="2340297" cy="297653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86776" y="142852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205</Words>
  <Application>Microsoft Office PowerPoint</Application>
  <PresentationFormat>Экран (4:3)</PresentationFormat>
  <Paragraphs>57</Paragraphs>
  <Slides>30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Назовите самое высокое животное в мире.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птица лишняя? Почему?</vt:lpstr>
      <vt:lpstr>Презентация PowerPoint</vt:lpstr>
      <vt:lpstr>Угадайте птицу.</vt:lpstr>
      <vt:lpstr>Презентация PowerPoint</vt:lpstr>
      <vt:lpstr>С какого дерева  шишка?</vt:lpstr>
      <vt:lpstr>Презентация PowerPoint</vt:lpstr>
      <vt:lpstr>Презентация PowerPoint</vt:lpstr>
      <vt:lpstr>Счастливый случай!!!</vt:lpstr>
      <vt:lpstr>Что лишнее?</vt:lpstr>
      <vt:lpstr>Презентация PowerPoint</vt:lpstr>
      <vt:lpstr>Презентация PowerPoint</vt:lpstr>
      <vt:lpstr>В какой сказке от главной героини убежала посуда?</vt:lpstr>
      <vt:lpstr>Презентация PowerPoint</vt:lpstr>
      <vt:lpstr>Что лишнее?</vt:lpstr>
      <vt:lpstr>Как называются эти сапоги?</vt:lpstr>
      <vt:lpstr>Как называется ткань?</vt:lpstr>
      <vt:lpstr>Презентация PowerPoint</vt:lpstr>
      <vt:lpstr>Как называется этот инструмент и для чего он нужен?</vt:lpstr>
      <vt:lpstr>Как называется этот инструмент? </vt:lpstr>
      <vt:lpstr>3 раунд</vt:lpstr>
      <vt:lpstr>Презентация PowerPoint</vt:lpstr>
      <vt:lpstr>Источники https://www.yandex.ru/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128</cp:revision>
  <dcterms:created xsi:type="dcterms:W3CDTF">2015-08-13T08:54:29Z</dcterms:created>
  <dcterms:modified xsi:type="dcterms:W3CDTF">2023-03-03T09:26:32Z</dcterms:modified>
</cp:coreProperties>
</file>