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5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0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3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7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6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3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B6CC-CE4A-4CED-84E5-DFA064E392DF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57FD-D0FE-4622-8C2C-C34676B2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ЭТАПЫ ИЗГОТОВЛЕНИЯ ДЫМКОВСКОЙ ИГРУШКИ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686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Подготовка</a:t>
            </a:r>
            <a:r>
              <a:rPr lang="ru-RU" sz="3200" dirty="0"/>
              <a:t> красной глины к работе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sz="3200" b="1" dirty="0"/>
              <a:t> Лепка</a:t>
            </a:r>
            <a:r>
              <a:rPr lang="ru-RU" sz="3200" dirty="0"/>
              <a:t> игрушки из отдельных частей.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156" y="1825625"/>
            <a:ext cx="6555688" cy="48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6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Сушка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изделия</a:t>
            </a:r>
            <a:endParaRPr lang="ru-RU" dirty="0"/>
          </a:p>
        </p:txBody>
      </p:sp>
      <p:pic>
        <p:nvPicPr>
          <p:cNvPr id="1026" name="Picture 2" descr="http://www.adsl.kirov.ru/projects/articles/2012/01/10/dymka_toy_creating/Process-vysyhanija-igrushek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3" y="1825624"/>
            <a:ext cx="6506673" cy="48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Обжиг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в печи (раньше в русской, сейчас в электрической при температуре 900 градусов).</a:t>
            </a:r>
            <a:endParaRPr lang="ru-RU" sz="2800" dirty="0"/>
          </a:p>
        </p:txBody>
      </p:sp>
      <p:pic>
        <p:nvPicPr>
          <p:cNvPr id="2050" name="Picture 2" descr="http://www.adsl.kirov.ru/projects/articles/2012/01/10/dymka_toy_creating/Obzhig-v-elektricheskoj-pechi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4" y="1825624"/>
            <a:ext cx="6436108" cy="47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4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обжиг дымковской игрушки</a:t>
            </a:r>
            <a:endParaRPr lang="ru-RU" dirty="0"/>
          </a:p>
        </p:txBody>
      </p:sp>
      <p:pic>
        <p:nvPicPr>
          <p:cNvPr id="3074" name="Picture 2" descr="http://www.adsl.kirov.ru/projects/articles/2012/01/10/dymka_toy_creating/Posle-obzhiga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4" y="1825624"/>
            <a:ext cx="5355492" cy="47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Беление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меловым грунтом.</a:t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http://www.adsl.kirov.ru/projects/articles/2012/01/10/dymka_toy_creating/Masterica-N.N.-Peskicheva-s-belenoj-igrushkoj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65" y="1825625"/>
            <a:ext cx="4108174" cy="4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7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Роспись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темперными красками.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663" y="1825625"/>
            <a:ext cx="6506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Декорирование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квадратиками сусального золота (или потали).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каждом этапе существуют свои технологические и художественные особенности, приемы, тонкости, которые мастерица передает своей ученице из рук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руки.p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sz="2000" dirty="0"/>
          </a:p>
        </p:txBody>
      </p:sp>
      <p:pic>
        <p:nvPicPr>
          <p:cNvPr id="5122" name="Picture 2" descr="http://www.adsl.kirov.ru/projects/articles/2012/01/10/dymka_toy_creating/Gotovaja-igrushka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80" y="1825625"/>
            <a:ext cx="64824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8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Готовая дымковская игрушка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156" y="1825624"/>
            <a:ext cx="6555688" cy="47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ЭТАПЫ ИЗГОТОВЛЕНИЯ ДЫМКОВСКОЙ ИГРУШКИ</vt:lpstr>
      <vt:lpstr>Подготовка красной глины к работе.  Лепка игрушки из отдельных частей.</vt:lpstr>
      <vt:lpstr>Сушка изделия</vt:lpstr>
      <vt:lpstr> Обжиг в печи (раньше в русской, сейчас в электрической при температуре 900 градусов).</vt:lpstr>
      <vt:lpstr>обжиг дымковской игрушки</vt:lpstr>
      <vt:lpstr> Беление меловым грунтом.  </vt:lpstr>
      <vt:lpstr>. Роспись темперными красками.</vt:lpstr>
      <vt:lpstr>Декорирование квадратиками сусального золота (или потали). На каждом этапе существуют свои технологические и художественные особенности, приемы, тонкости, которые мастерица передает своей ученице из рук в руки.p </vt:lpstr>
      <vt:lpstr>Готовая дымковская игрушка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ИЗГОТОВЛЕНИЯ ДЫМКОВСКОЙ ИГРУШКИ</dc:title>
  <dc:creator>Инна</dc:creator>
  <cp:lastModifiedBy>Инна</cp:lastModifiedBy>
  <cp:revision>3</cp:revision>
  <dcterms:created xsi:type="dcterms:W3CDTF">2022-12-17T08:48:27Z</dcterms:created>
  <dcterms:modified xsi:type="dcterms:W3CDTF">2022-12-17T09:06:59Z</dcterms:modified>
</cp:coreProperties>
</file>