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0" r:id="rId9"/>
    <p:sldId id="271" r:id="rId10"/>
    <p:sldId id="263" r:id="rId11"/>
    <p:sldId id="264" r:id="rId12"/>
    <p:sldId id="265" r:id="rId13"/>
    <p:sldId id="267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6A0"/>
    <a:srgbClr val="559B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8C615-E2CD-4C4C-AD85-8B98984C4D2E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383B8-4899-49F8-B9D5-DBF93A19D520}">
      <dgm:prSet phldrT="[Текст]"/>
      <dgm:spPr/>
      <dgm:t>
        <a:bodyPr/>
        <a:lstStyle/>
        <a:p>
          <a:r>
            <a:rPr lang="ru-RU" dirty="0" smtClean="0"/>
            <a:t>Почему?</a:t>
          </a:r>
          <a:endParaRPr lang="ru-RU" dirty="0"/>
        </a:p>
      </dgm:t>
    </dgm:pt>
    <dgm:pt modelId="{B83E4383-E185-413C-9320-825146CC4229}" type="parTrans" cxnId="{F2BD98B5-D0A4-4C8A-870B-1D16A1A82386}">
      <dgm:prSet/>
      <dgm:spPr/>
      <dgm:t>
        <a:bodyPr/>
        <a:lstStyle/>
        <a:p>
          <a:endParaRPr lang="ru-RU"/>
        </a:p>
      </dgm:t>
    </dgm:pt>
    <dgm:pt modelId="{91C66800-DE55-45F8-AA4F-F0359646C53D}" type="sibTrans" cxnId="{F2BD98B5-D0A4-4C8A-870B-1D16A1A82386}">
      <dgm:prSet/>
      <dgm:spPr/>
      <dgm:t>
        <a:bodyPr/>
        <a:lstStyle/>
        <a:p>
          <a:endParaRPr lang="ru-RU"/>
        </a:p>
      </dgm:t>
    </dgm:pt>
    <dgm:pt modelId="{A22BE213-7060-444D-B3DA-5ACED6830DCD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9620948E-085A-4D0F-A772-21B6D6FF1A02}" type="parTrans" cxnId="{32AB5D15-5E52-4EF2-B725-EA092708DC9E}">
      <dgm:prSet/>
      <dgm:spPr/>
      <dgm:t>
        <a:bodyPr/>
        <a:lstStyle/>
        <a:p>
          <a:endParaRPr lang="ru-RU"/>
        </a:p>
      </dgm:t>
    </dgm:pt>
    <dgm:pt modelId="{A68DB7D0-DB8B-4D71-A703-D1F12CDCF8F0}" type="sibTrans" cxnId="{32AB5D15-5E52-4EF2-B725-EA092708DC9E}">
      <dgm:prSet/>
      <dgm:spPr/>
      <dgm:t>
        <a:bodyPr/>
        <a:lstStyle/>
        <a:p>
          <a:endParaRPr lang="ru-RU"/>
        </a:p>
      </dgm:t>
    </dgm:pt>
    <dgm:pt modelId="{5A69D558-0596-459F-8008-FDC15BED03CC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6296D5CD-12DA-4B82-B044-9087DED3B808}" type="parTrans" cxnId="{0282E86C-FD1B-424E-9F3E-D2F7AEA18298}">
      <dgm:prSet/>
      <dgm:spPr/>
      <dgm:t>
        <a:bodyPr/>
        <a:lstStyle/>
        <a:p>
          <a:endParaRPr lang="ru-RU"/>
        </a:p>
      </dgm:t>
    </dgm:pt>
    <dgm:pt modelId="{061F6819-5525-4597-992F-41781D7698EC}" type="sibTrans" cxnId="{0282E86C-FD1B-424E-9F3E-D2F7AEA18298}">
      <dgm:prSet/>
      <dgm:spPr/>
      <dgm:t>
        <a:bodyPr/>
        <a:lstStyle/>
        <a:p>
          <a:endParaRPr lang="ru-RU"/>
        </a:p>
      </dgm:t>
    </dgm:pt>
    <dgm:pt modelId="{6E73FADA-B710-41C2-AC7E-ECD5638EC3B5}" type="pres">
      <dgm:prSet presAssocID="{CBB8C615-E2CD-4C4C-AD85-8B98984C4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BBA82-9B65-493E-874E-E15A1F234175}" type="pres">
      <dgm:prSet presAssocID="{11F383B8-4899-49F8-B9D5-DBF93A19D520}" presName="parentLin" presStyleCnt="0"/>
      <dgm:spPr/>
    </dgm:pt>
    <dgm:pt modelId="{66E9CAA3-40DD-497C-9C83-6809637147BD}" type="pres">
      <dgm:prSet presAssocID="{11F383B8-4899-49F8-B9D5-DBF93A19D5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95A458-FC43-4FD2-9210-9CD5C0325CDD}" type="pres">
      <dgm:prSet presAssocID="{11F383B8-4899-49F8-B9D5-DBF93A19D5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A88B4-E1BC-4450-8BC4-F0243CEE416C}" type="pres">
      <dgm:prSet presAssocID="{11F383B8-4899-49F8-B9D5-DBF93A19D520}" presName="negativeSpace" presStyleCnt="0"/>
      <dgm:spPr/>
    </dgm:pt>
    <dgm:pt modelId="{66D9B673-E0CB-492C-AA2A-76F446645198}" type="pres">
      <dgm:prSet presAssocID="{11F383B8-4899-49F8-B9D5-DBF93A19D520}" presName="childText" presStyleLbl="conFgAcc1" presStyleIdx="0" presStyleCnt="3">
        <dgm:presLayoutVars>
          <dgm:bulletEnabled val="1"/>
        </dgm:presLayoutVars>
      </dgm:prSet>
      <dgm:spPr/>
    </dgm:pt>
    <dgm:pt modelId="{1A6E6672-BCFF-4BBC-81D2-2A14AD34FED6}" type="pres">
      <dgm:prSet presAssocID="{91C66800-DE55-45F8-AA4F-F0359646C53D}" presName="spaceBetweenRectangles" presStyleCnt="0"/>
      <dgm:spPr/>
    </dgm:pt>
    <dgm:pt modelId="{004BFCD9-92C2-4A2B-8F8A-2C55D9A64A68}" type="pres">
      <dgm:prSet presAssocID="{A22BE213-7060-444D-B3DA-5ACED6830DCD}" presName="parentLin" presStyleCnt="0"/>
      <dgm:spPr/>
    </dgm:pt>
    <dgm:pt modelId="{C960DEB7-383D-4EC5-833F-46E1C9C5634A}" type="pres">
      <dgm:prSet presAssocID="{A22BE213-7060-444D-B3DA-5ACED6830D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5863C6-B902-4DFC-9AAF-DFC6B39BB395}" type="pres">
      <dgm:prSet presAssocID="{A22BE213-7060-444D-B3DA-5ACED6830D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DD9E5-EC90-4843-A17A-1D61638FDBA9}" type="pres">
      <dgm:prSet presAssocID="{A22BE213-7060-444D-B3DA-5ACED6830DCD}" presName="negativeSpace" presStyleCnt="0"/>
      <dgm:spPr/>
    </dgm:pt>
    <dgm:pt modelId="{3886ADC8-27A0-487F-A854-11DE910A35E2}" type="pres">
      <dgm:prSet presAssocID="{A22BE213-7060-444D-B3DA-5ACED6830DCD}" presName="childText" presStyleLbl="conFgAcc1" presStyleIdx="1" presStyleCnt="3">
        <dgm:presLayoutVars>
          <dgm:bulletEnabled val="1"/>
        </dgm:presLayoutVars>
      </dgm:prSet>
      <dgm:spPr/>
    </dgm:pt>
    <dgm:pt modelId="{6BC0F473-0246-40D5-8A83-97C0DABD6F6C}" type="pres">
      <dgm:prSet presAssocID="{A68DB7D0-DB8B-4D71-A703-D1F12CDCF8F0}" presName="spaceBetweenRectangles" presStyleCnt="0"/>
      <dgm:spPr/>
    </dgm:pt>
    <dgm:pt modelId="{0382CCE7-4C06-4740-88E0-26F743E92DB3}" type="pres">
      <dgm:prSet presAssocID="{5A69D558-0596-459F-8008-FDC15BED03CC}" presName="parentLin" presStyleCnt="0"/>
      <dgm:spPr/>
    </dgm:pt>
    <dgm:pt modelId="{736B4316-1A79-464A-8225-B20F1A7B3969}" type="pres">
      <dgm:prSet presAssocID="{5A69D558-0596-459F-8008-FDC15BED03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B02CA8-99C8-426A-958C-17BDA8B6935F}" type="pres">
      <dgm:prSet presAssocID="{5A69D558-0596-459F-8008-FDC15BED03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B8F6D-DD43-4610-AD94-F3A63B78E23F}" type="pres">
      <dgm:prSet presAssocID="{5A69D558-0596-459F-8008-FDC15BED03CC}" presName="negativeSpace" presStyleCnt="0"/>
      <dgm:spPr/>
    </dgm:pt>
    <dgm:pt modelId="{264970AB-7672-4380-88C1-72803D6ECD7A}" type="pres">
      <dgm:prSet presAssocID="{5A69D558-0596-459F-8008-FDC15BED03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82E86C-FD1B-424E-9F3E-D2F7AEA18298}" srcId="{CBB8C615-E2CD-4C4C-AD85-8B98984C4D2E}" destId="{5A69D558-0596-459F-8008-FDC15BED03CC}" srcOrd="2" destOrd="0" parTransId="{6296D5CD-12DA-4B82-B044-9087DED3B808}" sibTransId="{061F6819-5525-4597-992F-41781D7698EC}"/>
    <dgm:cxn modelId="{83301336-FB5C-46E2-A46B-F238D1BD3589}" type="presOf" srcId="{A22BE213-7060-444D-B3DA-5ACED6830DCD}" destId="{C960DEB7-383D-4EC5-833F-46E1C9C5634A}" srcOrd="0" destOrd="0" presId="urn:microsoft.com/office/officeart/2005/8/layout/list1"/>
    <dgm:cxn modelId="{6E1D1329-3469-43F7-BCC8-587E029F6E49}" type="presOf" srcId="{CBB8C615-E2CD-4C4C-AD85-8B98984C4D2E}" destId="{6E73FADA-B710-41C2-AC7E-ECD5638EC3B5}" srcOrd="0" destOrd="0" presId="urn:microsoft.com/office/officeart/2005/8/layout/list1"/>
    <dgm:cxn modelId="{0CCE6ADC-865E-4B9B-8B7B-E0312CB658A4}" type="presOf" srcId="{11F383B8-4899-49F8-B9D5-DBF93A19D520}" destId="{66E9CAA3-40DD-497C-9C83-6809637147BD}" srcOrd="0" destOrd="0" presId="urn:microsoft.com/office/officeart/2005/8/layout/list1"/>
    <dgm:cxn modelId="{57121EFE-44E7-43CC-93D0-BAFC954B33E7}" type="presOf" srcId="{5A69D558-0596-459F-8008-FDC15BED03CC}" destId="{23B02CA8-99C8-426A-958C-17BDA8B6935F}" srcOrd="1" destOrd="0" presId="urn:microsoft.com/office/officeart/2005/8/layout/list1"/>
    <dgm:cxn modelId="{8EE61D77-732C-4949-BD96-3129CDCEE85B}" type="presOf" srcId="{11F383B8-4899-49F8-B9D5-DBF93A19D520}" destId="{E195A458-FC43-4FD2-9210-9CD5C0325CDD}" srcOrd="1" destOrd="0" presId="urn:microsoft.com/office/officeart/2005/8/layout/list1"/>
    <dgm:cxn modelId="{14406003-46C4-41A8-9769-E335CB3AAC78}" type="presOf" srcId="{A22BE213-7060-444D-B3DA-5ACED6830DCD}" destId="{485863C6-B902-4DFC-9AAF-DFC6B39BB395}" srcOrd="1" destOrd="0" presId="urn:microsoft.com/office/officeart/2005/8/layout/list1"/>
    <dgm:cxn modelId="{BAFEE915-1C7A-43EE-BE71-75D99F541F6C}" type="presOf" srcId="{5A69D558-0596-459F-8008-FDC15BED03CC}" destId="{736B4316-1A79-464A-8225-B20F1A7B3969}" srcOrd="0" destOrd="0" presId="urn:microsoft.com/office/officeart/2005/8/layout/list1"/>
    <dgm:cxn modelId="{32AB5D15-5E52-4EF2-B725-EA092708DC9E}" srcId="{CBB8C615-E2CD-4C4C-AD85-8B98984C4D2E}" destId="{A22BE213-7060-444D-B3DA-5ACED6830DCD}" srcOrd="1" destOrd="0" parTransId="{9620948E-085A-4D0F-A772-21B6D6FF1A02}" sibTransId="{A68DB7D0-DB8B-4D71-A703-D1F12CDCF8F0}"/>
    <dgm:cxn modelId="{F2BD98B5-D0A4-4C8A-870B-1D16A1A82386}" srcId="{CBB8C615-E2CD-4C4C-AD85-8B98984C4D2E}" destId="{11F383B8-4899-49F8-B9D5-DBF93A19D520}" srcOrd="0" destOrd="0" parTransId="{B83E4383-E185-413C-9320-825146CC4229}" sibTransId="{91C66800-DE55-45F8-AA4F-F0359646C53D}"/>
    <dgm:cxn modelId="{898273C6-9CEC-4195-A3E0-2173F5E93616}" type="presParOf" srcId="{6E73FADA-B710-41C2-AC7E-ECD5638EC3B5}" destId="{39BBBA82-9B65-493E-874E-E15A1F234175}" srcOrd="0" destOrd="0" presId="urn:microsoft.com/office/officeart/2005/8/layout/list1"/>
    <dgm:cxn modelId="{97CF02E1-7A40-4FEE-9D27-45AB380D2B8B}" type="presParOf" srcId="{39BBBA82-9B65-493E-874E-E15A1F234175}" destId="{66E9CAA3-40DD-497C-9C83-6809637147BD}" srcOrd="0" destOrd="0" presId="urn:microsoft.com/office/officeart/2005/8/layout/list1"/>
    <dgm:cxn modelId="{34CE6C44-17D6-402D-8F02-05D57EA9DD5A}" type="presParOf" srcId="{39BBBA82-9B65-493E-874E-E15A1F234175}" destId="{E195A458-FC43-4FD2-9210-9CD5C0325CDD}" srcOrd="1" destOrd="0" presId="urn:microsoft.com/office/officeart/2005/8/layout/list1"/>
    <dgm:cxn modelId="{78C17385-5DC1-44CB-84CA-726E2BBEC3B4}" type="presParOf" srcId="{6E73FADA-B710-41C2-AC7E-ECD5638EC3B5}" destId="{ECCA88B4-E1BC-4450-8BC4-F0243CEE416C}" srcOrd="1" destOrd="0" presId="urn:microsoft.com/office/officeart/2005/8/layout/list1"/>
    <dgm:cxn modelId="{52F5488A-4C1C-47ED-BF53-992E05E3207B}" type="presParOf" srcId="{6E73FADA-B710-41C2-AC7E-ECD5638EC3B5}" destId="{66D9B673-E0CB-492C-AA2A-76F446645198}" srcOrd="2" destOrd="0" presId="urn:microsoft.com/office/officeart/2005/8/layout/list1"/>
    <dgm:cxn modelId="{94D6A886-37EA-4AEC-AC08-42E4C0F74652}" type="presParOf" srcId="{6E73FADA-B710-41C2-AC7E-ECD5638EC3B5}" destId="{1A6E6672-BCFF-4BBC-81D2-2A14AD34FED6}" srcOrd="3" destOrd="0" presId="urn:microsoft.com/office/officeart/2005/8/layout/list1"/>
    <dgm:cxn modelId="{0ADD93C4-2A5B-4A83-A971-11DF0A31B627}" type="presParOf" srcId="{6E73FADA-B710-41C2-AC7E-ECD5638EC3B5}" destId="{004BFCD9-92C2-4A2B-8F8A-2C55D9A64A68}" srcOrd="4" destOrd="0" presId="urn:microsoft.com/office/officeart/2005/8/layout/list1"/>
    <dgm:cxn modelId="{65ABD3F7-D7E3-4CC6-987F-AFD3E5CA3783}" type="presParOf" srcId="{004BFCD9-92C2-4A2B-8F8A-2C55D9A64A68}" destId="{C960DEB7-383D-4EC5-833F-46E1C9C5634A}" srcOrd="0" destOrd="0" presId="urn:microsoft.com/office/officeart/2005/8/layout/list1"/>
    <dgm:cxn modelId="{88CEE34D-4A02-4481-9EA5-B650821CBDC9}" type="presParOf" srcId="{004BFCD9-92C2-4A2B-8F8A-2C55D9A64A68}" destId="{485863C6-B902-4DFC-9AAF-DFC6B39BB395}" srcOrd="1" destOrd="0" presId="urn:microsoft.com/office/officeart/2005/8/layout/list1"/>
    <dgm:cxn modelId="{3C0C29CB-0CC3-4BB7-8E31-623C8B6F81BD}" type="presParOf" srcId="{6E73FADA-B710-41C2-AC7E-ECD5638EC3B5}" destId="{21BDD9E5-EC90-4843-A17A-1D61638FDBA9}" srcOrd="5" destOrd="0" presId="urn:microsoft.com/office/officeart/2005/8/layout/list1"/>
    <dgm:cxn modelId="{68CF4323-9577-40E0-B9F5-305CE3096249}" type="presParOf" srcId="{6E73FADA-B710-41C2-AC7E-ECD5638EC3B5}" destId="{3886ADC8-27A0-487F-A854-11DE910A35E2}" srcOrd="6" destOrd="0" presId="urn:microsoft.com/office/officeart/2005/8/layout/list1"/>
    <dgm:cxn modelId="{9F57BE52-4910-49E7-B66C-87C425C8A02C}" type="presParOf" srcId="{6E73FADA-B710-41C2-AC7E-ECD5638EC3B5}" destId="{6BC0F473-0246-40D5-8A83-97C0DABD6F6C}" srcOrd="7" destOrd="0" presId="urn:microsoft.com/office/officeart/2005/8/layout/list1"/>
    <dgm:cxn modelId="{B4A5F8EF-7FC4-411C-BBC1-809261663872}" type="presParOf" srcId="{6E73FADA-B710-41C2-AC7E-ECD5638EC3B5}" destId="{0382CCE7-4C06-4740-88E0-26F743E92DB3}" srcOrd="8" destOrd="0" presId="urn:microsoft.com/office/officeart/2005/8/layout/list1"/>
    <dgm:cxn modelId="{B5C83D9F-AF64-4271-A389-34F8449074A3}" type="presParOf" srcId="{0382CCE7-4C06-4740-88E0-26F743E92DB3}" destId="{736B4316-1A79-464A-8225-B20F1A7B3969}" srcOrd="0" destOrd="0" presId="urn:microsoft.com/office/officeart/2005/8/layout/list1"/>
    <dgm:cxn modelId="{4E568223-26A9-479E-8A3C-4BEB5FBEBCA8}" type="presParOf" srcId="{0382CCE7-4C06-4740-88E0-26F743E92DB3}" destId="{23B02CA8-99C8-426A-958C-17BDA8B6935F}" srcOrd="1" destOrd="0" presId="urn:microsoft.com/office/officeart/2005/8/layout/list1"/>
    <dgm:cxn modelId="{E58202AB-B706-4EE5-B43A-598AAEBDCFFB}" type="presParOf" srcId="{6E73FADA-B710-41C2-AC7E-ECD5638EC3B5}" destId="{066B8F6D-DD43-4610-AD94-F3A63B78E23F}" srcOrd="9" destOrd="0" presId="urn:microsoft.com/office/officeart/2005/8/layout/list1"/>
    <dgm:cxn modelId="{2AAA495B-4B23-4C69-B024-036EC821ABBB}" type="presParOf" srcId="{6E73FADA-B710-41C2-AC7E-ECD5638EC3B5}" destId="{264970AB-7672-4380-88C1-72803D6ECD7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8123-0ACE-48E9-A33C-5050034A113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A7FF2-A2FB-4D03-8D13-38C76BFCD3CB}" type="pres">
      <dgm:prSet presAssocID="{8F378123-0ACE-48E9-A33C-5050034A1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A96AC-1895-46CE-91E0-3959DE5ACAA9}" type="presOf" srcId="{8F378123-0ACE-48E9-A33C-5050034A113B}" destId="{34DA7FF2-A2FB-4D03-8D13-38C76BFCD3CB}" srcOrd="0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378123-0ACE-48E9-A33C-5050034A113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A7FF2-A2FB-4D03-8D13-38C76BFCD3CB}" type="pres">
      <dgm:prSet presAssocID="{8F378123-0ACE-48E9-A33C-5050034A1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801DE-7468-4359-8414-A5D718F948D0}" type="presOf" srcId="{8F378123-0ACE-48E9-A33C-5050034A113B}" destId="{34DA7FF2-A2FB-4D03-8D13-38C76BFCD3CB}" srcOrd="0" destOrd="0" presId="urn:microsoft.com/office/officeart/2005/8/layout/arrow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78123-0ACE-48E9-A33C-5050034A113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A7FF2-A2FB-4D03-8D13-38C76BFCD3CB}" type="pres">
      <dgm:prSet presAssocID="{8F378123-0ACE-48E9-A33C-5050034A1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8DEB4-DF41-4467-A845-5FB31A24C0DB}" type="presOf" srcId="{8F378123-0ACE-48E9-A33C-5050034A113B}" destId="{34DA7FF2-A2FB-4D03-8D13-38C76BFCD3CB}" srcOrd="0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378123-0ACE-48E9-A33C-5050034A113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A7FF2-A2FB-4D03-8D13-38C76BFCD3CB}" type="pres">
      <dgm:prSet presAssocID="{8F378123-0ACE-48E9-A33C-5050034A1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4DFC6-C802-4CF9-9282-6DDDD07BBEB7}" type="presOf" srcId="{8F378123-0ACE-48E9-A33C-5050034A113B}" destId="{34DA7FF2-A2FB-4D03-8D13-38C76BFCD3CB}" srcOrd="0" destOrd="0" presId="urn:microsoft.com/office/officeart/2005/8/layout/arrow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378123-0ACE-48E9-A33C-5050034A113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A7FF2-A2FB-4D03-8D13-38C76BFCD3CB}" type="pres">
      <dgm:prSet presAssocID="{8F378123-0ACE-48E9-A33C-5050034A1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D11C2-08A2-4955-AC2B-C7A9B9F7DE25}" type="presOf" srcId="{8F378123-0ACE-48E9-A33C-5050034A113B}" destId="{34DA7FF2-A2FB-4D03-8D13-38C76BFCD3CB}" srcOrd="0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D1672D-B602-4050-AB3C-73DFCEAA6C6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E07595-3911-4025-8978-4B999199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6.xml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д №134\Desktop\fon-dlya-prezentacii-vesna-0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6386514" cy="17144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«Солнышко» СП 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134</a:t>
            </a:r>
            <a:b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214554"/>
            <a:ext cx="6429420" cy="172879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экологической культуры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самостоятельной познавательно-исследовательской деятельности  дошкольников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СОЛНЫШКИ\солнышко прозрачный фонl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-285776"/>
            <a:ext cx="2500298" cy="25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492919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Сидорова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Тамара Леонидовна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3262" cy="6540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решения проблемы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303219">
            <a:off x="5851076" y="3270431"/>
            <a:ext cx="2517941" cy="23377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Найти в книге? </a:t>
            </a:r>
            <a:endParaRPr lang="ru-RU" sz="2800" dirty="0"/>
          </a:p>
        </p:txBody>
      </p:sp>
      <p:pic>
        <p:nvPicPr>
          <p:cNvPr id="11" name="Содержимое 10" descr="вопр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0" y="1500174"/>
            <a:ext cx="3214678" cy="4018348"/>
          </a:xfrm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2" name="Выноска-облако 11"/>
          <p:cNvSpPr/>
          <p:nvPr/>
        </p:nvSpPr>
        <p:spPr>
          <a:xfrm rot="1131098">
            <a:off x="3396034" y="1591825"/>
            <a:ext cx="2571123" cy="24035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Спросить у бабушки?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 №1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689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4881566" y="3786190"/>
            <a:ext cx="4095746" cy="3071810"/>
          </a:xfrm>
          <a:effectLst>
            <a:softEdge rad="317500"/>
          </a:effectLst>
        </p:spPr>
      </p:pic>
      <p:pic>
        <p:nvPicPr>
          <p:cNvPr id="6" name="Рисунок 5" descr="DSC06902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1000100" y="3643314"/>
            <a:ext cx="3786214" cy="28396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06904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2071670" y="1071546"/>
            <a:ext cx="3714778" cy="27860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DSC06900.JP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>
            <a:off x="6072198" y="285728"/>
            <a:ext cx="2661066" cy="35480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15790">
            <a:off x="214172" y="1294194"/>
            <a:ext cx="1867189" cy="150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78"/>
            <a:ext cx="9144000" cy="688847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3108" y="1357298"/>
            <a:ext cx="3857652" cy="7143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924700" cy="17144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 №2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ук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2661" t="19483" r="50764" b="29029"/>
          <a:stretch>
            <a:fillRect/>
          </a:stretch>
        </p:blipFill>
        <p:spPr>
          <a:xfrm>
            <a:off x="214282" y="1928802"/>
            <a:ext cx="4044701" cy="3353504"/>
          </a:xfrm>
          <a:effectLst>
            <a:softEdge rad="317500"/>
          </a:effectLst>
        </p:spPr>
      </p:pic>
      <p:pic>
        <p:nvPicPr>
          <p:cNvPr id="6" name="Содержимое 4" descr="лук.jpg"/>
          <p:cNvPicPr>
            <a:picLocks noChangeAspect="1"/>
          </p:cNvPicPr>
          <p:nvPr/>
        </p:nvPicPr>
        <p:blipFill>
          <a:blip r:embed="rId3"/>
          <a:srcRect l="46575" t="39034" r="4189" b="4189"/>
          <a:stretch>
            <a:fillRect/>
          </a:stretch>
        </p:blipFill>
        <p:spPr>
          <a:xfrm>
            <a:off x="4857752" y="2643181"/>
            <a:ext cx="4071966" cy="35217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135729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перьев лука через 2 недели,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размещённого в группе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5286388"/>
            <a:ext cx="3857652" cy="7143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перьев лука через 2 недели,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00826" cy="7254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47251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fEl_RGlR-T0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 rot="5400000">
            <a:off x="857223" y="571481"/>
            <a:ext cx="3000397" cy="4000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f2FPwmF6hog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5500694" y="357166"/>
            <a:ext cx="3333771" cy="2500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M1Zo9ChHUoE.jpg"/>
          <p:cNvPicPr>
            <a:picLocks noChangeAspect="1"/>
          </p:cNvPicPr>
          <p:nvPr/>
        </p:nvPicPr>
        <p:blipFill>
          <a:blip r:embed="rId9" cstate="print">
            <a:lum contrast="30000"/>
          </a:blip>
          <a:stretch>
            <a:fillRect/>
          </a:stretch>
        </p:blipFill>
        <p:spPr>
          <a:xfrm>
            <a:off x="6250781" y="3000372"/>
            <a:ext cx="2893219" cy="3857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tyKU9D2uiOA.jpg"/>
          <p:cNvPicPr>
            <a:picLocks noChangeAspect="1"/>
          </p:cNvPicPr>
          <p:nvPr/>
        </p:nvPicPr>
        <p:blipFill>
          <a:blip r:embed="rId10" cstate="print">
            <a:lum contrast="30000"/>
          </a:blip>
          <a:stretch>
            <a:fillRect/>
          </a:stretch>
        </p:blipFill>
        <p:spPr>
          <a:xfrm>
            <a:off x="3286116" y="2857471"/>
            <a:ext cx="3000396" cy="400052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0112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Альбом алгоритмов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«Зеленый патруль»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47251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C:\Users\Сад №134\Desktop\logo-5889f25b7592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500174"/>
            <a:ext cx="4044931" cy="3624258"/>
          </a:xfrm>
          <a:prstGeom prst="rect">
            <a:avLst/>
          </a:prstGeom>
          <a:noFill/>
        </p:spPr>
      </p:pic>
      <p:pic>
        <p:nvPicPr>
          <p:cNvPr id="12" name="Рисунок 11" descr="9utKiiOtt1k.jpg"/>
          <p:cNvPicPr>
            <a:picLocks noChangeAspect="1"/>
          </p:cNvPicPr>
          <p:nvPr/>
        </p:nvPicPr>
        <p:blipFill>
          <a:blip r:embed="rId8">
            <a:lum bright="20000" contrast="30000"/>
          </a:blip>
          <a:stretch>
            <a:fillRect/>
          </a:stretch>
        </p:blipFill>
        <p:spPr>
          <a:xfrm>
            <a:off x="4857752" y="1000108"/>
            <a:ext cx="3940190" cy="52864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254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DSC06894.JPG"/>
          <p:cNvPicPr>
            <a:picLocks noChangeAspect="1"/>
          </p:cNvPicPr>
          <p:nvPr/>
        </p:nvPicPr>
        <p:blipFill>
          <a:blip r:embed="rId7" cstate="print">
            <a:lum bright="30000"/>
          </a:blip>
          <a:stretch>
            <a:fillRect/>
          </a:stretch>
        </p:blipFill>
        <p:spPr>
          <a:xfrm>
            <a:off x="3357554" y="2000240"/>
            <a:ext cx="2571768" cy="34290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DSC068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33776">
            <a:off x="5854535" y="3950302"/>
            <a:ext cx="2799096" cy="20993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DSC06893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tretch>
            <a:fillRect/>
          </a:stretch>
        </p:blipFill>
        <p:spPr>
          <a:xfrm rot="20690395">
            <a:off x="513734" y="1261377"/>
            <a:ext cx="2826548" cy="21199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DSC06906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 rot="735577">
            <a:off x="5838608" y="1279173"/>
            <a:ext cx="2858716" cy="21440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DSC06892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 rot="21192918">
            <a:off x="827984" y="4014831"/>
            <a:ext cx="2785150" cy="20888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4643438" y="614364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вырастить фиалку?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72098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сами все умеем!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szqxkrEesHk.jpg"/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85720" y="857232"/>
            <a:ext cx="3143272" cy="41910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wjYmSsK0IgU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>
            <a:off x="4214810" y="1071546"/>
            <a:ext cx="2286016" cy="30480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mmMq5Zz6dQw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>
            <a:off x="5143504" y="4054058"/>
            <a:ext cx="3738588" cy="28039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9utKiiOtt1k.jpg"/>
          <p:cNvPicPr>
            <a:picLocks noChangeAspect="1"/>
          </p:cNvPicPr>
          <p:nvPr/>
        </p:nvPicPr>
        <p:blipFill>
          <a:blip r:embed="rId10">
            <a:lum bright="20000" contrast="30000"/>
          </a:blip>
          <a:stretch>
            <a:fillRect/>
          </a:stretch>
        </p:blipFill>
        <p:spPr>
          <a:xfrm>
            <a:off x="6572264" y="380642"/>
            <a:ext cx="2082802" cy="27819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6X_D9icsw3U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>
            <a:off x="2643174" y="3571876"/>
            <a:ext cx="2143140" cy="28575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Природа – это самая лучшая из книг,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Написанная на особом языке.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Этот язык надо изучать.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(Гарин Н.)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ад №134\Desktop\child-with-a-magnifying-glass-2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4929221" cy="328139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58259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643142" y="1071546"/>
          <a:ext cx="650085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600200"/>
            <a:ext cx="785818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Как научить детей беречь и охранять природу, все живое, окружающее нас?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9286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sz="4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Сад №134\Desktop\13629434-Growing-your-own-food-kids-study-tomato-seedlings-with-magnifier-Stock-Phot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57166"/>
            <a:ext cx="4000528" cy="600439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2885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Мы друзья </a:t>
            </a:r>
          </a:p>
          <a:p>
            <a:r>
              <a:rPr lang="ru-RU" sz="4800" b="1" dirty="0" smtClean="0">
                <a:latin typeface="Monotype Corsiva" pitchFamily="66" charset="0"/>
              </a:rPr>
              <a:t>природы!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58204" cy="59739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развивать познавательную активность дошкольников и воспитывать бережное отношение к  растениям через исследовательскую деятельность.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способствовать расширению знаний детей о  растениях и их значимость в жизни человека;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продолжать знакомство детей со строением растения, особенностью и значением его частей;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практические навыки ухода за  растениями;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и исследовательские навыки (умения сравнивать, анализировать, делать выводы).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связную речь, активизировать словарный запас дошкольников;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психологические процессы дошкольников (внимание, память, мышление, воображение).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и любовь к растениям, желание за ними ухаживать.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691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643438" y="4071942"/>
            <a:ext cx="4017832" cy="2786058"/>
          </a:xfrm>
          <a:effectLst>
            <a:softEdge rad="317500"/>
          </a:effectLst>
        </p:spPr>
      </p:pic>
      <p:pic>
        <p:nvPicPr>
          <p:cNvPr id="6" name="Рисунок 5" descr="IEJO19-P7UA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285720" y="1000108"/>
            <a:ext cx="2661065" cy="35480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o_hIzr1Y8A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6215074" y="642918"/>
            <a:ext cx="2464612" cy="32861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YKQExVyPChI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3000364" y="928670"/>
            <a:ext cx="2857520" cy="38100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78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71435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чего и почему, ничего я не пойму?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691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2963334" cy="2222500"/>
          </a:xfrm>
          <a:effectLst>
            <a:softEdge rad="317500"/>
          </a:effectLst>
        </p:spPr>
      </p:pic>
      <p:pic>
        <p:nvPicPr>
          <p:cNvPr id="6" name="Рисунок 5" descr="DSC06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976295"/>
            <a:ext cx="2214578" cy="29527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6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928934"/>
            <a:ext cx="2571768" cy="34290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69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875091"/>
            <a:ext cx="3214710" cy="24110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69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214818"/>
            <a:ext cx="3143272" cy="235745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 №134\Desktop\fon-dlya-prezentacii-vesna-0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78"/>
            <a:ext cx="9144000" cy="6888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1714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Детский информационно-исследовательский проект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«Зеленый патруль»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д №134\Desktop\logo-5889f25b759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3116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</TotalTime>
  <Words>229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Муниципальное бюджетное дошкольное образовательное учреждение детский сад «Солнышко» СП д/с № 134 </vt:lpstr>
      <vt:lpstr>Природа – это самая лучшая из книг, Написанная на особом языке. Этот язык надо изучать. (Гарин Н.)</vt:lpstr>
      <vt:lpstr>Экспериментальная деятельность</vt:lpstr>
      <vt:lpstr>Проблема</vt:lpstr>
      <vt:lpstr>    Педагогический проект</vt:lpstr>
      <vt:lpstr>Слайд 6</vt:lpstr>
      <vt:lpstr>Виды деятельности</vt:lpstr>
      <vt:lpstr>От чего и почему, ничего я не пойму?</vt:lpstr>
      <vt:lpstr>Детский информационно-исследовательский проект «Зеленый патруль»</vt:lpstr>
      <vt:lpstr>Пути решения проблемы</vt:lpstr>
      <vt:lpstr>Эксперимент №1</vt:lpstr>
      <vt:lpstr>Эксперимент №2  </vt:lpstr>
      <vt:lpstr>Дневник наблюдений</vt:lpstr>
      <vt:lpstr>Альбом алгоритмов  «Зеленый патруль»</vt:lpstr>
      <vt:lpstr>Работа с родителями</vt:lpstr>
      <vt:lpstr>Мы сами все умеем!</vt:lpstr>
    </vt:vector>
  </TitlesOfParts>
  <Company>Bukmop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«Солнышко» СП д/с № 134</dc:title>
  <dc:creator>Сад №134</dc:creator>
  <cp:lastModifiedBy>HP</cp:lastModifiedBy>
  <cp:revision>47</cp:revision>
  <dcterms:created xsi:type="dcterms:W3CDTF">2017-10-02T08:13:26Z</dcterms:created>
  <dcterms:modified xsi:type="dcterms:W3CDTF">2018-10-30T17:30:37Z</dcterms:modified>
</cp:coreProperties>
</file>