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74" r:id="rId9"/>
    <p:sldId id="261" r:id="rId10"/>
    <p:sldId id="262" r:id="rId11"/>
    <p:sldId id="280" r:id="rId12"/>
    <p:sldId id="276" r:id="rId13"/>
    <p:sldId id="275" r:id="rId14"/>
    <p:sldId id="277" r:id="rId15"/>
    <p:sldId id="278" r:id="rId16"/>
    <p:sldId id="283" r:id="rId17"/>
    <p:sldId id="281" r:id="rId18"/>
    <p:sldId id="282" r:id="rId19"/>
    <p:sldId id="289" r:id="rId20"/>
    <p:sldId id="279" r:id="rId21"/>
    <p:sldId id="269" r:id="rId22"/>
    <p:sldId id="284" r:id="rId23"/>
    <p:sldId id="286" r:id="rId24"/>
    <p:sldId id="285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525E0D-DEA7-4439-B742-26979A5857F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D5B8E9-B8CF-4660-A73C-7839B66C0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ite/vokalnyy-ansambl-konfett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7117180" cy="7174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города Новосибирска "Детский сад № 233 общеразвивающего вида с приоритетным осуществлением художественно-эстетического развития детей»</a:t>
            </a:r>
            <a:r>
              <a:rPr lang="ru-RU" sz="1800" b="0" i="0" dirty="0">
                <a:solidFill>
                  <a:srgbClr val="2D2F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470801"/>
            <a:ext cx="79040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«Организация вокальной студии  в рамках дистанционного обучения».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1118" y="4453553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ctr"/>
            <a:r>
              <a:rPr lang="ru-RU" sz="18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</a:p>
          <a:p>
            <a:pPr algn="ctr"/>
            <a:r>
              <a:rPr lang="ru-RU" sz="18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Балашова В.А.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7560" y="5958978"/>
            <a:ext cx="228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2020</a:t>
            </a:r>
          </a:p>
        </p:txBody>
      </p:sp>
    </p:spTree>
    <p:extLst>
      <p:ext uri="{BB962C8B-B14F-4D97-AF65-F5344CB8AC3E}">
        <p14:creationId xmlns:p14="http://schemas.microsoft.com/office/powerpoint/2010/main" val="5824004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E27F941-98E7-47B0-B28D-90AFB047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92896"/>
            <a:ext cx="8208912" cy="183736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Невозможность собрать коллектив в один день, в одно время перед монитором экрана в силу разной занятости родителей;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Отсутствие интернет-платформ для о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занятий или сложности в работе с ними.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6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Проанализировав возможности родителей, мною был сделан вывод, что занятия проводимые в форме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online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вызывают ряд трудностей: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63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E27F941-98E7-47B0-B28D-90AFB047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7"/>
            <a:ext cx="7920880" cy="936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не навязывающей формой работы;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более свободный, гибкий график обучения;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просматривать материал, присланный музыкальным руководителем, можно в любое удобное для родителей время;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требует минимум действий от родителя.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968" y="476672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offline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обучения: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606313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E27F941-98E7-47B0-B28D-90AFB047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7992888" cy="376340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принципу соответствия возрасту, когда для каждой возрастной группы на странице сайта выкладывается определенная информация;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основным направлениям развития ребенка или видам деятельности (структура занятия);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Блоками, в соответствии с традиционными для всего детского сада событиями.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материал, размещенный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ресурсе, может быть структурирован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по-разному:</a:t>
            </a:r>
          </a:p>
        </p:txBody>
      </p:sp>
    </p:spTree>
    <p:extLst>
      <p:ext uri="{BB962C8B-B14F-4D97-AF65-F5344CB8AC3E}">
        <p14:creationId xmlns:p14="http://schemas.microsoft.com/office/powerpoint/2010/main" val="365606313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E27F941-98E7-47B0-B28D-90AFB047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7"/>
            <a:ext cx="8352928" cy="201622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Исходя из этого, мною была выбрана форма работы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Offline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   	Изучаемый материал был разделен по видам музыкальной деятельности и опубликован на персональном сайте. В группе давалась ссылка на сайт с подробным описанием изучаемого материала (что конкретно нужно изучить из предложенного материала).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9A36C-F671-4C78-AAF2-511AF7121D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140968"/>
            <a:ext cx="5040560" cy="3330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4208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hlinkClick r:id="rId3"/>
              </a:rPr>
              <a:t>https://nsportal.ru/site/vokalnyy-ansambl-konfetti</a:t>
            </a:r>
            <a:r>
              <a:rPr lang="ru-RU" sz="2400" u="sng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60631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E27F941-98E7-47B0-B28D-90AFB047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04" y="386149"/>
            <a:ext cx="7416824" cy="76470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>
              <a:buNone/>
            </a:pPr>
            <a:r>
              <a:rPr lang="ru-RU" sz="8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Предлагалось к просмотру видео детей, записанных ранее в обычном режиме работы ДОУ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366995"/>
            <a:ext cx="7524836" cy="5138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606313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161888-CDCB-47F8-9096-902F1213D0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464496" cy="45184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AFFFC1-16BF-4861-8457-E4FCB888D1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1"/>
            <a:ext cx="41402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313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B909B1-03C0-45F2-A117-C0A3581709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83" y="254583"/>
            <a:ext cx="4424303" cy="38164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CFE0B3-7EED-437C-8792-269F228BB7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274" y="2780928"/>
            <a:ext cx="4299443" cy="38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3572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60648"/>
            <a:ext cx="82089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сложилось, что период мониторинга совпал с работой ДОУ в форме режимных групп, мною было принято решение по возможности провести  мониторинг  детей  в дистанционном формате.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Виды дистанционной диагностики: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789040"/>
            <a:ext cx="3960440" cy="2304256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3789040"/>
            <a:ext cx="3960440" cy="2304256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3903607"/>
            <a:ext cx="36724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Визуальная</a:t>
            </a:r>
            <a:r>
              <a:rPr kumimoji="0" lang="ru-RU" sz="2000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дистанционная диагностика: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видеосвязь;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отправленный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видеофайл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(видеозапись, пение в записи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60032" y="4006370"/>
            <a:ext cx="38164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Заочная</a:t>
            </a:r>
            <a:r>
              <a:rPr kumimoji="0" lang="ru-RU" sz="2000" i="0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дистанционная диагностика: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тесты;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викторины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8974009">
            <a:off x="2303044" y="3252856"/>
            <a:ext cx="518017" cy="280280"/>
          </a:xfrm>
          <a:prstGeom prst="rightArrow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495938">
            <a:off x="6183828" y="3207378"/>
            <a:ext cx="524264" cy="282444"/>
          </a:xfrm>
          <a:prstGeom prst="rightArrow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26" grpId="0"/>
      <p:bldP spid="102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025005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Несмотря на то, что я не требовала от родителей отчета о выполнении задания детьми, а лишь нацеливала на обратную связь, мне было необходимо убедиться в том, что материал действительно изучен и усвоен.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 родителям предлагалось пройти разнообразные музыкальные викторины, поучаствовать в творческих, теоретических конкурсах, а также приветствовалась обратная аудио и видеосвязь в конце каждого изученного материала (будь то скороговорки,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распевки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чистоговорки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пение песен и т.д.)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792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2717776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620E7-57C8-49D5-8D62-B435FC4645EF}"/>
              </a:ext>
            </a:extLst>
          </p:cNvPr>
          <p:cNvSpPr txBox="1"/>
          <p:nvPr/>
        </p:nvSpPr>
        <p:spPr>
          <a:xfrm>
            <a:off x="575556" y="871472"/>
            <a:ext cx="7992888" cy="5115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Важно понимать, что результаты мониторинга, проводимого в дистанционной форме, могут быть не объективными по следующим причинам: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ребенка в дистанционный период во многом зависит от отзывчивости и ответственности родителей;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Имеет место быть активная «помощь» родителей в прохождении тестов, викторин (родители часто выполняют задания сами).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Опираясь на выше сказанное при подведении итогов мониторинга учитывала уровень освоения программы  ребенка в течение всего года.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844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5760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19" y="980729"/>
            <a:ext cx="3672409" cy="792087"/>
          </a:xfrm>
          <a:prstGeom prst="roundRect">
            <a:avLst>
              <a:gd name="adj" fmla="val 12884"/>
            </a:avLst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 Нормативно-правовая основа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19" y="2204864"/>
            <a:ext cx="3672409" cy="864096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 Цели, задачи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013176"/>
            <a:ext cx="3672408" cy="936104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 Мотивация родителей дошкольников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2204864"/>
            <a:ext cx="3816424" cy="864096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6. Обратная связь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980729"/>
            <a:ext cx="3960440" cy="792087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 Выбор форм дистанционного обучения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3501008"/>
            <a:ext cx="3744417" cy="936104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 </a:t>
            </a:r>
            <a:r>
              <a:rPr lang="ru-RU" sz="1600" b="1" dirty="0">
                <a:solidFill>
                  <a:schemeClr val="tx1"/>
                </a:solidFill>
              </a:rPr>
              <a:t>Положительные и отрицательные моменты дистанционного обучения.</a:t>
            </a:r>
          </a:p>
        </p:txBody>
      </p:sp>
      <p:sp>
        <p:nvSpPr>
          <p:cNvPr id="3" name="Скругленный прямоугольник 12">
            <a:extLst>
              <a:ext uri="{FF2B5EF4-FFF2-40B4-BE49-F238E27FC236}">
                <a16:creationId xmlns:a16="http://schemas.microsoft.com/office/drawing/2014/main" id="{597381C3-E8F3-4065-BC23-9910119DCC84}"/>
              </a:ext>
            </a:extLst>
          </p:cNvPr>
          <p:cNvSpPr/>
          <p:nvPr/>
        </p:nvSpPr>
        <p:spPr>
          <a:xfrm>
            <a:off x="5004048" y="3573016"/>
            <a:ext cx="3744416" cy="936104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7. Мониторинг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id="{F98EA606-8551-49E9-8B36-B67E9FC02F9D}"/>
              </a:ext>
            </a:extLst>
          </p:cNvPr>
          <p:cNvSpPr/>
          <p:nvPr/>
        </p:nvSpPr>
        <p:spPr>
          <a:xfrm>
            <a:off x="5004048" y="5013176"/>
            <a:ext cx="3744416" cy="936104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8. Участие в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94167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E27F941-98E7-47B0-B28D-90AFB047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7"/>
            <a:ext cx="7920880" cy="936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истанционка\Screenshot_2020-10-29-11-33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515" y="474428"/>
            <a:ext cx="3252658" cy="5782504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534" y="474428"/>
            <a:ext cx="3260874" cy="579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606313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69720C-A555-41DB-82F6-621F45B8CC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404664"/>
            <a:ext cx="3482921" cy="604867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60DD01-0F3B-442E-88CD-FC3B5AEF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0821"/>
            <a:ext cx="3411378" cy="60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9762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136903" cy="53455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конкурсах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дистанционного обучения родителям было предложено участие в теоретических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-викторины, тесты)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творческих (вокал, художественное слово) заочных конкурсах.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часть детей приняли участие в теоретических конкурсах.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Многим семьям принять участие в творческих конкурсах помешали следующие причины: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Отсутствие технических возможностей (камера, штатив, фотоаппарат);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Неуверенность в своих силах и возможностях ребенка;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Недостаток времени необходимого для записи;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Низкая мотивация, нежелание.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4010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:\Дистанционка\Screenshot_2020-10-29-11-42-26~2.png">
            <a:extLst>
              <a:ext uri="{FF2B5EF4-FFF2-40B4-BE49-F238E27FC236}">
                <a16:creationId xmlns:a16="http://schemas.microsoft.com/office/drawing/2014/main" id="{DCEC2D2C-53E6-44AC-8497-15854EF2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46550" cy="5427324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A6D1DB-530E-47B9-A24E-76E9042AB9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836876" cy="54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405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44F9E6-2E3E-48E2-995E-77B426CB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302715" cy="5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EEC4A60-EA56-484A-B08B-50CBB813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36" y="625817"/>
            <a:ext cx="3834362" cy="54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998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280920" cy="469749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Вывод: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 использования дистанционного образования в ДОУ, безусловно, невелик и требует доработок. Однако хочется верить, что опыт такого взаимодействия не останется невостребованным после окончания режима самоизоляции и поможет в работе с детьми, которые по каким-либо причинам не могут посещать детский сад.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8652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280920" cy="469749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Спасибо за внимание!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052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 внедрения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дистанционного обучения в ДОУ	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2020 году в связи с распространением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инфекции, работа дошкольных организаций была переведена в режим дежурных групп. Данные группы посещало небольшое количество детей, в связи с этим, перед педагогами встал вопрос как проводить обучение детей, возникла   необходимость перехода на дистанционное образование.  Дальнейшая работа строилась в соответствии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нормативно-правовой базой.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484784"/>
            <a:ext cx="4201910" cy="1152128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от 29 декабря 2012 года № 273-ФЗ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(ст. ст. 13, 15, 16, 17, 41)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852936"/>
            <a:ext cx="4248472" cy="1152128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Российской Федерации от 28 августа 2015 года N АК-2563/05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методических рекомендациях»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1484784"/>
            <a:ext cx="4176464" cy="1152128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2006 г. №152-ФЗ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персональных данных»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2852936"/>
            <a:ext cx="4176464" cy="1152128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2006 г. №149-ФЗ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информации, информационных технологиях и о защите информации»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437112"/>
            <a:ext cx="7632848" cy="1944216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4.20 СанПиН 2.4.1.3049-13 «Санитарно-эпидемические требования к устройству, содержанию и организации режима работы дошкольных образовательных организаций» организация и режим занятий детей дошкольного возраста с использованием компьютерной техники должны соответствовать требованиям СанПиН 2.2.2./2.4.1340-03 «Гигиенические требования к персональным электронно-вычислительным машинам и организации работы».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1C0974F-AFA1-4FF2-AE39-A4519BA79D80}"/>
              </a:ext>
            </a:extLst>
          </p:cNvPr>
          <p:cNvSpPr txBox="1">
            <a:spLocks/>
          </p:cNvSpPr>
          <p:nvPr/>
        </p:nvSpPr>
        <p:spPr>
          <a:xfrm>
            <a:off x="683568" y="260648"/>
            <a:ext cx="766701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Нормативно-правовые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основы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9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8064896" cy="165618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предоставления качественного дошкольного образования в условиях дистанционного взаимодействия между музыкальным руководителем образовательной организации, воспитанниками детского сада и их родителями.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55576" y="2132856"/>
            <a:ext cx="7920880" cy="403244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Повысить профессиональную компетентность педагога в области организации дистанционного обучения, применения в работе с дошкольниками ИКТ.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и апробировать систему дистанционного взаимодействия между всеми участниками образовательного процесса, учитывая календарно –тематическое планирование.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Вовлечь в активное взаимодействие родителей воспитанников, для успешной реализации деятельности вокальной студии «Конфетти».</a:t>
            </a:r>
          </a:p>
        </p:txBody>
      </p:sp>
    </p:spTree>
    <p:extLst>
      <p:ext uri="{BB962C8B-B14F-4D97-AF65-F5344CB8AC3E}">
        <p14:creationId xmlns:p14="http://schemas.microsoft.com/office/powerpoint/2010/main" val="1649897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72" y="188641"/>
            <a:ext cx="8496944" cy="9361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и отрицательные моменты  дистанционного обучения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1268760"/>
            <a:ext cx="4392488" cy="5328592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Отрицательные: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очного общения музыкального руководителя с детьми;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общения между сверстниками;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Недостаток у родителей свободного времени;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мотивации для занятий;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обратной связи;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технических возможностей таких как интернет;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компьютера, ноутбука, планшета, специальных музыкальных инструментов, атрибутов;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режиме дистанционного обучения, детям приходится много времени проводить за компьютером.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268760"/>
            <a:ext cx="4102692" cy="5256584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обучения в удобное для родителей время;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ребенка есть возможность осваивать программу дополнительного образования;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не «привязан» к определенному месту, он может свободно обучаться в любой точке мира (основное условие – наличие  ПК и доступа к интернету);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имеет под собой хороший методический фундамент – видео- и аудио-занятия, тесты, игры и т.д.</a:t>
            </a:r>
          </a:p>
        </p:txBody>
      </p:sp>
    </p:spTree>
    <p:extLst>
      <p:ext uri="{BB962C8B-B14F-4D97-AF65-F5344CB8AC3E}">
        <p14:creationId xmlns:p14="http://schemas.microsoft.com/office/powerpoint/2010/main" val="570447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1C0974F-AFA1-4FF2-AE39-A4519BA7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7667011" cy="92447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родителей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1270203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разъяснить родителям, что они выступают только в роли организатора, за содержательную сторону обучения полностью отвечает педагог;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208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задание имеет подробную инструкцию к выполнению, что способствует легкому восприятию и пониманию;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621218"/>
            <a:ext cx="8352928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необходимости оказывать консультативную помощь по техническим вопросам обучения;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38455"/>
            <a:ext cx="842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Нацеливать родителей на успех ребенка;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7" y="5086359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Поощрение родителей и детей.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02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792087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Деятельность вокальной студии в данном режиме начала с того, что:</a:t>
            </a:r>
            <a:br>
              <a:rPr lang="ru-RU" sz="2800" dirty="0"/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4221088"/>
            <a:ext cx="8280920" cy="1872208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Провела о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консультацию с родителями по вопросам организации деятельности студии, выбора форм дистанционного обучения.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412776"/>
            <a:ext cx="8280920" cy="2448272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Создала группу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мессенджере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информировала родителей о деятельности вокальной группы, размещала обучающие материалы (ссылки). Все материалы дублировала на персональном сайте; </a:t>
            </a:r>
          </a:p>
        </p:txBody>
      </p:sp>
    </p:spTree>
    <p:extLst>
      <p:ext uri="{BB962C8B-B14F-4D97-AF65-F5344CB8AC3E}">
        <p14:creationId xmlns:p14="http://schemas.microsoft.com/office/powerpoint/2010/main" val="94167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67011" cy="92447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 дистанционного обучения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484784"/>
            <a:ext cx="3816424" cy="4896544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и время не является существенным, так как все взаимодействие организовывается в отложенном режиме.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занятие в режиме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выкладывается в методическую копилку виртуального детского сада (электронный ресурс) и заказчик (родитель, законный представитель обучающегося) может воспользоваться им в любое удобное для себя время самостоятельно.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4" y="1484784"/>
            <a:ext cx="3888432" cy="4824536"/>
          </a:xfrm>
          <a:prstGeom prst="roundRect">
            <a:avLst/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родителем (законным представителем)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 находится у автоматизированного рабочего места.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занятие в режиме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по заранее составленному расписанию, согласованному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94601426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1184</TotalTime>
  <Words>1322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Cambria</vt:lpstr>
      <vt:lpstr>Courier New</vt:lpstr>
      <vt:lpstr>Times New Roman</vt:lpstr>
      <vt:lpstr>Verdana</vt:lpstr>
      <vt:lpstr>Wingdings</vt:lpstr>
      <vt:lpstr>Wingdings 2</vt:lpstr>
      <vt:lpstr>Spring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Положительные и отрицательные моменты  дистанционного обучения </vt:lpstr>
      <vt:lpstr>Мотивация родителей</vt:lpstr>
      <vt:lpstr>Деятельность вокальной студии в данном режиме начала с того, что: </vt:lpstr>
      <vt:lpstr>Выбор форм дистанционного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Участие в конкурсах         В период дистанционного обучения родителям было предложено участие в теоретических (online-викторины, тесты) и творческих (вокал, художественное слово) заочных конкурсах.  Большая часть детей приняли участие в теоретических конкурсах.        Многим семьям принять участие в творческих конкурсах помешали следующие причины: - Отсутствие технических возможностей (камера, штатив, фотоаппарат); - Неуверенность в своих силах и возможностях ребенка; -  Недостаток времени необходимого для записи; - Низкая мотивация, нежелание.  </vt:lpstr>
      <vt:lpstr>Презентация PowerPoint</vt:lpstr>
      <vt:lpstr>Презентация PowerPoint</vt:lpstr>
      <vt:lpstr>                                       Вывод:        Опыт использования дистанционного образования в ДОУ, безусловно, невелик и требует доработок. Однако хочется верить, что опыт такого взаимодействия не останется невостребованным после окончания режима самоизоляции и поможет в работе с детьми, которые по каким-либо причинам не могут посещать детский сад.   </vt:lpstr>
      <vt:lpstr>                         Спасибо за внимание! 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Валентина Балашова</cp:lastModifiedBy>
  <cp:revision>107</cp:revision>
  <dcterms:created xsi:type="dcterms:W3CDTF">2020-04-21T08:06:00Z</dcterms:created>
  <dcterms:modified xsi:type="dcterms:W3CDTF">2023-07-17T08:00:48Z</dcterms:modified>
</cp:coreProperties>
</file>