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6" r:id="rId3"/>
    <p:sldId id="287" r:id="rId4"/>
    <p:sldId id="288" r:id="rId5"/>
    <p:sldId id="289" r:id="rId6"/>
    <p:sldId id="259" r:id="rId7"/>
    <p:sldId id="257" r:id="rId8"/>
    <p:sldId id="258" r:id="rId9"/>
    <p:sldId id="260" r:id="rId10"/>
    <p:sldId id="261" r:id="rId11"/>
    <p:sldId id="262" r:id="rId12"/>
    <p:sldId id="284" r:id="rId13"/>
    <p:sldId id="275" r:id="rId14"/>
    <p:sldId id="264" r:id="rId15"/>
    <p:sldId id="265" r:id="rId16"/>
    <p:sldId id="267" r:id="rId17"/>
    <p:sldId id="266" r:id="rId18"/>
    <p:sldId id="268" r:id="rId19"/>
    <p:sldId id="283" r:id="rId20"/>
    <p:sldId id="278" r:id="rId21"/>
    <p:sldId id="263" r:id="rId22"/>
    <p:sldId id="291" r:id="rId23"/>
    <p:sldId id="270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92961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Проектная деятельность на тему: 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4000" b="1" dirty="0">
                <a:solidFill>
                  <a:srgbClr val="0000FF"/>
                </a:solidFill>
              </a:rPr>
              <a:t>«Орнаменты в жизни татарского народа»</a:t>
            </a:r>
            <a:endParaRPr lang="ru-RU" sz="4000" dirty="0">
              <a:solidFill>
                <a:srgbClr val="0000FF"/>
              </a:solidFill>
            </a:endParaRPr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               (Разновозрастная группа)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Воспитатели: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Сунчаляева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Р.М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Оленченко Ю.Х.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61775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орнамент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8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орнамент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61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929090" cy="571504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Дидактическая игра: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«Укрась орнаментом татарский ковер»</a:t>
            </a:r>
            <a:endParaRPr lang="ru-RU" sz="3600" dirty="0"/>
          </a:p>
        </p:txBody>
      </p:sp>
      <p:pic>
        <p:nvPicPr>
          <p:cNvPr id="5122" name="Picture 2" descr="F:\проект\фото\IMG-45c6504e9560a68b16bfc59cc9160d50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179123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58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85776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Тюбетейка моего </a:t>
            </a:r>
            <a:r>
              <a:rPr lang="ru-RU" sz="4000" dirty="0" err="1" smtClean="0"/>
              <a:t>Бабая</a:t>
            </a:r>
            <a:endParaRPr lang="ru-RU" sz="4000" dirty="0"/>
          </a:p>
        </p:txBody>
      </p:sp>
      <p:pic>
        <p:nvPicPr>
          <p:cNvPr id="2050" name="Picture 2" descr="F:\проект\фото\IMG-97a94b1f8c7840d17a8d6322ff71c22b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5564"/>
            <a:ext cx="3286148" cy="438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76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орнамент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5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орнамент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3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орнамент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76875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8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орнамент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0770"/>
            <a:ext cx="8568952" cy="5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1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проект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548680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2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93553" cy="220010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/>
              <a:t>Мужской и женский </a:t>
            </a:r>
            <a:r>
              <a:rPr lang="ru-RU" dirty="0" smtClean="0"/>
              <a:t>татарские национальные костюмы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367" y="831749"/>
            <a:ext cx="3341716" cy="32752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392" y="831749"/>
            <a:ext cx="3341716" cy="3275215"/>
          </a:xfrm>
        </p:spPr>
      </p:pic>
    </p:spTree>
    <p:extLst>
      <p:ext uri="{BB962C8B-B14F-4D97-AF65-F5344CB8AC3E}">
        <p14:creationId xmlns:p14="http://schemas.microsoft.com/office/powerpoint/2010/main" xmlns="" val="40483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3284984"/>
            <a:ext cx="7406208" cy="214428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3200" dirty="0" smtClean="0"/>
              <a:t>   Приобщение </a:t>
            </a:r>
            <a:r>
              <a:rPr lang="ru-RU" sz="3200" dirty="0" smtClean="0"/>
              <a:t>к народной культуре с одной стороны и развитие творческих способностей с другой.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197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Актуальность проекта: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0823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Татарский </a:t>
            </a:r>
            <a:r>
              <a:rPr lang="ru-RU" dirty="0" smtClean="0"/>
              <a:t>су</a:t>
            </a:r>
            <a:r>
              <a:rPr lang="ru-RU" dirty="0" smtClean="0"/>
              <a:t>ндук</a:t>
            </a:r>
            <a:endParaRPr lang="ru-RU" dirty="0"/>
          </a:p>
        </p:txBody>
      </p:sp>
      <p:pic>
        <p:nvPicPr>
          <p:cNvPr id="3074" name="Picture 2" descr="F:\проект\фото\IMG-042dd02665cd84478ef63d4d9ba70a25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80312"/>
            <a:ext cx="3786214" cy="504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9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\фото\IMG-2243d74a2a498a8f7cbc88df77a24e2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000528" cy="53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Знакомство с татарским орнаментом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проект\фото\IMG-9b1c2d70ded15a6f1c7b06baf0f6c06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407196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766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786873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Раскрасим элементами орнамента колокольчик</a:t>
            </a:r>
            <a:endParaRPr lang="ru-RU" sz="3200" dirty="0"/>
          </a:p>
        </p:txBody>
      </p:sp>
      <p:pic>
        <p:nvPicPr>
          <p:cNvPr id="7170" name="Picture 2" descr="F:\проект\фото\IMG-edb5861a86cb9be0ebd3db80f15eedf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5"/>
            <a:ext cx="3857652" cy="514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71480"/>
            <a:ext cx="3336923" cy="1459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Аппликация «Сапожок»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4000496" y="1428736"/>
            <a:ext cx="4929222" cy="3842186"/>
          </a:xfrm>
        </p:spPr>
      </p:sp>
      <p:pic>
        <p:nvPicPr>
          <p:cNvPr id="1026" name="Picture 2" descr="F:\проект\фото\IMG-bf27c0010ff70deb8af21f2a3e3501e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28628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проект\фото\IMG-6f4cb21a4dd31c240a27ba79ec32019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28958" cy="3905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9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714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Развлечение: «В гости к бабушке </a:t>
            </a:r>
            <a:r>
              <a:rPr lang="ru-RU" dirty="0" err="1" smtClean="0"/>
              <a:t>Айгуль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F:\проект\фото\IMG-20220126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3" y="2214554"/>
            <a:ext cx="600079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848872" cy="316835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effectLst/>
                <a:latin typeface="Times New Roman"/>
                <a:ea typeface="Calibri"/>
              </a:rPr>
              <a:t>    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Создать условия </a:t>
            </a:r>
            <a:r>
              <a:rPr lang="ru-RU" sz="2800" dirty="0">
                <a:effectLst/>
                <a:latin typeface="Times New Roman"/>
                <a:ea typeface="Calibri"/>
              </a:rPr>
              <a:t>для развития познавательных и творческих способностей детей.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r>
              <a:rPr lang="ru-RU" sz="2800" dirty="0" smtClean="0">
                <a:effectLst/>
                <a:latin typeface="Times New Roman"/>
                <a:ea typeface="Calibri"/>
              </a:rPr>
              <a:t>     Развивать </a:t>
            </a:r>
            <a:r>
              <a:rPr lang="ru-RU" sz="2800" dirty="0">
                <a:effectLst/>
                <a:latin typeface="Times New Roman"/>
                <a:ea typeface="Calibri"/>
              </a:rPr>
              <a:t>интерес к татарскому народному творчеству.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r>
              <a:rPr lang="ru-RU" sz="2800" dirty="0">
                <a:effectLst/>
                <a:latin typeface="Times New Roman"/>
                <a:ea typeface="Calibri"/>
              </a:rPr>
              <a:t>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   Способствовать </a:t>
            </a:r>
            <a:r>
              <a:rPr lang="ru-RU" sz="2800" dirty="0">
                <a:effectLst/>
                <a:latin typeface="Times New Roman"/>
                <a:ea typeface="Calibri"/>
              </a:rPr>
              <a:t>речевому, художественно – творческому и социальному развитию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детей.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257320"/>
          </a:xfrm>
        </p:spPr>
        <p:txBody>
          <a:bodyPr>
            <a:normAutofit fontScale="85000" lnSpcReduction="10000"/>
          </a:bodyPr>
          <a:lstStyle/>
          <a:p>
            <a:pPr lvl="7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1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24935" cy="4104456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Продолжать </a:t>
            </a:r>
            <a:r>
              <a:rPr lang="ru-RU" sz="2000" dirty="0"/>
              <a:t>знакомить детей с народным искусством, познакомить детей с костюмами, традициями, бытом татарского народа.</a:t>
            </a:r>
            <a:br>
              <a:rPr lang="ru-RU" sz="2000" dirty="0"/>
            </a:br>
            <a:r>
              <a:rPr lang="ru-RU" sz="2000" dirty="0" smtClean="0"/>
              <a:t>    - </a:t>
            </a:r>
            <a:r>
              <a:rPr lang="ru-RU" sz="2000" dirty="0"/>
              <a:t>Развивать познавательную активность детей, чувство цвета , композиционные  умения, развивать мелкую моторику,  расширить кругозор, развивать любознательность,</a:t>
            </a:r>
            <a:br>
              <a:rPr lang="ru-RU" sz="2000" dirty="0"/>
            </a:br>
            <a:r>
              <a:rPr lang="ru-RU" sz="2000" dirty="0" smtClean="0"/>
              <a:t>      - </a:t>
            </a:r>
            <a:r>
              <a:rPr lang="ru-RU" sz="2000" dirty="0"/>
              <a:t>Пополнить активный словарь.</a:t>
            </a:r>
            <a:br>
              <a:rPr lang="ru-RU" sz="2000" dirty="0"/>
            </a:br>
            <a:r>
              <a:rPr lang="ru-RU" sz="2000" dirty="0" smtClean="0"/>
              <a:t>      - </a:t>
            </a:r>
            <a:r>
              <a:rPr lang="ru-RU" sz="2000" dirty="0"/>
              <a:t>Учить составлять узоры по мотивам народных росписей, учить сравнивать и обобщать.</a:t>
            </a:r>
            <a:br>
              <a:rPr lang="ru-RU" sz="2000" dirty="0"/>
            </a:br>
            <a:r>
              <a:rPr lang="ru-RU" sz="2000" dirty="0" smtClean="0"/>
              <a:t>      - </a:t>
            </a:r>
            <a:r>
              <a:rPr lang="ru-RU" sz="2000" dirty="0"/>
              <a:t>Воспитывать  любовь к народному творчеству,  интерес к народному прикладному искусству.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6400800" cy="11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Задачи: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0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7910265" cy="3310304"/>
          </a:xfrm>
        </p:spPr>
        <p:txBody>
          <a:bodyPr/>
          <a:lstStyle/>
          <a:p>
            <a:pPr algn="l">
              <a:buNone/>
            </a:pPr>
            <a:r>
              <a:rPr lang="ru-RU" sz="2800" dirty="0" smtClean="0"/>
              <a:t>      На </a:t>
            </a:r>
            <a:r>
              <a:rPr lang="ru-RU" sz="2800" dirty="0"/>
              <a:t>основе знакомства с народным искусством, дети учатся понимать прекрасное, усваивают эталоны красоты. Рассматривая произведения декоративно – прикладного  </a:t>
            </a:r>
            <a:r>
              <a:rPr lang="ru-RU" sz="2800" dirty="0" smtClean="0"/>
              <a:t>искусства, </a:t>
            </a:r>
            <a:r>
              <a:rPr lang="ru-RU" sz="2800" dirty="0"/>
              <a:t>у них возникает стремление самим научиться создавать прекрасное.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9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орнамент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926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8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орнамент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37" y="857250"/>
            <a:ext cx="70199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5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орнамен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271462"/>
            <a:ext cx="89535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орнамен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3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124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   Приобщение к народной культуре с одной стороны и развитие творческих способностей с другой.</vt:lpstr>
      <vt:lpstr>     Создать условия для развития познавательных и творческих способностей детей.       Развивать интерес к татарскому народному творчеству.       Способствовать речевому, художественно – творческому и социальному развитию детей.</vt:lpstr>
      <vt:lpstr>     Продолжать знакомить детей с народным искусством, познакомить детей с костюмами, традициями, бытом татарского народа.     - Развивать познавательную активность детей, чувство цвета , композиционные  умения, развивать мелкую моторику,  расширить кругозор, развивать любознательность,       - Пополнить активный словарь.       - Учить составлять узоры по мотивам народных росписей, учить сравнивать и обобщать.       - Воспитывать  любовь к народному творчеству,  интерес к народному прикладному искусству.</vt:lpstr>
      <vt:lpstr>      На основе знакомства с народным искусством, дети учатся понимать прекрасное, усваивают эталоны красоты. Рассматривая произведения декоративно – прикладного  искусства, у них возникает стремление самим научиться создавать прекрасное.  </vt:lpstr>
      <vt:lpstr>Слайд 6</vt:lpstr>
      <vt:lpstr>Слайд 7</vt:lpstr>
      <vt:lpstr>Слайд 8</vt:lpstr>
      <vt:lpstr>Слайд 9</vt:lpstr>
      <vt:lpstr>Слайд 10</vt:lpstr>
      <vt:lpstr>Слайд 11</vt:lpstr>
      <vt:lpstr>Дидактическая игра:   «Укрась орнаментом татарский ковер»</vt:lpstr>
      <vt:lpstr>Тюбетейка моего Бабая</vt:lpstr>
      <vt:lpstr>Слайд 14</vt:lpstr>
      <vt:lpstr>Слайд 15</vt:lpstr>
      <vt:lpstr>Слайд 16</vt:lpstr>
      <vt:lpstr>Слайд 17</vt:lpstr>
      <vt:lpstr>Слайд 18</vt:lpstr>
      <vt:lpstr>Мужской и женский татарские национальные костюмы</vt:lpstr>
      <vt:lpstr>Татарский сундук</vt:lpstr>
      <vt:lpstr>Слайд 21</vt:lpstr>
      <vt:lpstr>Раскрасим элементами орнамента колокольчик</vt:lpstr>
      <vt:lpstr>Слайд 23</vt:lpstr>
      <vt:lpstr>Развлечение: «В гости к бабушке Айгуль»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34</cp:revision>
  <dcterms:created xsi:type="dcterms:W3CDTF">2015-12-12T13:56:02Z</dcterms:created>
  <dcterms:modified xsi:type="dcterms:W3CDTF">2022-01-31T10:50:04Z</dcterms:modified>
</cp:coreProperties>
</file>