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2D645-BBDE-4C8F-A846-CEC2C99D2E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B4715-F715-4616-A864-D7394D4838F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Диагностическое исследование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165460-909F-41E5-AE1C-59A604B2E74A}" type="parTrans" cxnId="{14D28270-2D2A-40DF-8920-FE97D7369ABB}">
      <dgm:prSet/>
      <dgm:spPr/>
      <dgm:t>
        <a:bodyPr/>
        <a:lstStyle/>
        <a:p>
          <a:endParaRPr lang="ru-RU"/>
        </a:p>
      </dgm:t>
    </dgm:pt>
    <dgm:pt modelId="{104BF005-3F1E-4329-A7DE-A1AC7035F1CF}" type="sibTrans" cxnId="{14D28270-2D2A-40DF-8920-FE97D7369ABB}">
      <dgm:prSet/>
      <dgm:spPr/>
      <dgm:t>
        <a:bodyPr/>
        <a:lstStyle/>
        <a:p>
          <a:endParaRPr lang="ru-RU"/>
        </a:p>
      </dgm:t>
    </dgm:pt>
    <dgm:pt modelId="{372CF6F9-91A9-48F1-AC25-DB0F7EA69774}">
      <dgm:prSet phldrT="[Текст]" phldr="1"/>
      <dgm:spPr/>
      <dgm:t>
        <a:bodyPr/>
        <a:lstStyle/>
        <a:p>
          <a:endParaRPr lang="ru-RU" dirty="0"/>
        </a:p>
      </dgm:t>
    </dgm:pt>
    <dgm:pt modelId="{EDA9ABD4-35DF-4893-B6A0-D9B002730265}" type="parTrans" cxnId="{98A35405-31CF-4FEA-9C60-B04F41D2FE7C}">
      <dgm:prSet/>
      <dgm:spPr/>
      <dgm:t>
        <a:bodyPr/>
        <a:lstStyle/>
        <a:p>
          <a:endParaRPr lang="ru-RU"/>
        </a:p>
      </dgm:t>
    </dgm:pt>
    <dgm:pt modelId="{4BEAED99-F1B5-4C96-B00B-63D2824BBCE9}" type="sibTrans" cxnId="{98A35405-31CF-4FEA-9C60-B04F41D2FE7C}">
      <dgm:prSet/>
      <dgm:spPr/>
      <dgm:t>
        <a:bodyPr/>
        <a:lstStyle/>
        <a:p>
          <a:endParaRPr lang="ru-RU"/>
        </a:p>
      </dgm:t>
    </dgm:pt>
    <dgm:pt modelId="{06C3ED0E-17D7-4050-82A1-AA92121B60E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перспективного плана мероприятий, подготовка к проведению мероприятий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B2E6E4-8C4B-452F-B844-BED1F9DD98C6}" type="parTrans" cxnId="{03B448A7-27DE-4F0B-B5ED-B68E7A87F7D4}">
      <dgm:prSet/>
      <dgm:spPr/>
      <dgm:t>
        <a:bodyPr/>
        <a:lstStyle/>
        <a:p>
          <a:endParaRPr lang="ru-RU"/>
        </a:p>
      </dgm:t>
    </dgm:pt>
    <dgm:pt modelId="{8AD636B0-C5B5-439F-B568-3873D21DDFD8}" type="sibTrans" cxnId="{03B448A7-27DE-4F0B-B5ED-B68E7A87F7D4}">
      <dgm:prSet/>
      <dgm:spPr/>
      <dgm:t>
        <a:bodyPr/>
        <a:lstStyle/>
        <a:p>
          <a:endParaRPr lang="ru-RU"/>
        </a:p>
      </dgm:t>
    </dgm:pt>
    <dgm:pt modelId="{D61419AB-99F8-4D76-8D8D-1F07FE4220CE}">
      <dgm:prSet phldrT="[Текст]" phldr="1"/>
      <dgm:spPr/>
      <dgm:t>
        <a:bodyPr/>
        <a:lstStyle/>
        <a:p>
          <a:endParaRPr lang="ru-RU"/>
        </a:p>
      </dgm:t>
    </dgm:pt>
    <dgm:pt modelId="{F7139552-071D-4FFF-9F0D-A623A651CA7A}" type="parTrans" cxnId="{1F2415B2-D6CB-4764-BEEC-B9620C0E9994}">
      <dgm:prSet/>
      <dgm:spPr/>
      <dgm:t>
        <a:bodyPr/>
        <a:lstStyle/>
        <a:p>
          <a:endParaRPr lang="ru-RU"/>
        </a:p>
      </dgm:t>
    </dgm:pt>
    <dgm:pt modelId="{CEBF426B-22B5-4C4C-8AA0-31308FE96F8D}" type="sibTrans" cxnId="{1F2415B2-D6CB-4764-BEEC-B9620C0E9994}">
      <dgm:prSet/>
      <dgm:spPr/>
      <dgm:t>
        <a:bodyPr/>
        <a:lstStyle/>
        <a:p>
          <a:endParaRPr lang="ru-RU"/>
        </a:p>
      </dgm:t>
    </dgm:pt>
    <dgm:pt modelId="{E88F0F9E-C080-4D12-AA7E-16634622A190}" type="pres">
      <dgm:prSet presAssocID="{E6B2D645-BBDE-4C8F-A846-CEC2C99D2E71}" presName="linear" presStyleCnt="0">
        <dgm:presLayoutVars>
          <dgm:animLvl val="lvl"/>
          <dgm:resizeHandles val="exact"/>
        </dgm:presLayoutVars>
      </dgm:prSet>
      <dgm:spPr/>
    </dgm:pt>
    <dgm:pt modelId="{E13D6F23-C3C2-4897-9C6B-273840D73075}" type="pres">
      <dgm:prSet presAssocID="{079B4715-F715-4616-A864-D7394D4838FF}" presName="parentText" presStyleLbl="node1" presStyleIdx="0" presStyleCnt="2" custScaleY="133957" custLinFactY="-168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480AE-E9F9-4497-9C60-952E4EC679F8}" type="pres">
      <dgm:prSet presAssocID="{079B4715-F715-4616-A864-D7394D4838FF}" presName="childText" presStyleLbl="revTx" presStyleIdx="0" presStyleCnt="2">
        <dgm:presLayoutVars>
          <dgm:bulletEnabled val="1"/>
        </dgm:presLayoutVars>
      </dgm:prSet>
      <dgm:spPr/>
    </dgm:pt>
    <dgm:pt modelId="{21088959-FDDC-4F0A-81D5-91B3A51BFDB4}" type="pres">
      <dgm:prSet presAssocID="{06C3ED0E-17D7-4050-82A1-AA92121B60E0}" presName="parentText" presStyleLbl="node1" presStyleIdx="1" presStyleCnt="2" custScaleY="1481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86AF9-054B-494D-B615-D39B2C96E6D3}" type="pres">
      <dgm:prSet presAssocID="{06C3ED0E-17D7-4050-82A1-AA92121B60E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E2869F2-D15A-4626-AA23-B15B5BAB0562}" type="presOf" srcId="{079B4715-F715-4616-A864-D7394D4838FF}" destId="{E13D6F23-C3C2-4897-9C6B-273840D73075}" srcOrd="0" destOrd="0" presId="urn:microsoft.com/office/officeart/2005/8/layout/vList2"/>
    <dgm:cxn modelId="{BD70B7DC-5BB1-49DA-8987-EF0FE955B9B8}" type="presOf" srcId="{372CF6F9-91A9-48F1-AC25-DB0F7EA69774}" destId="{3EC480AE-E9F9-4497-9C60-952E4EC679F8}" srcOrd="0" destOrd="0" presId="urn:microsoft.com/office/officeart/2005/8/layout/vList2"/>
    <dgm:cxn modelId="{98A35405-31CF-4FEA-9C60-B04F41D2FE7C}" srcId="{079B4715-F715-4616-A864-D7394D4838FF}" destId="{372CF6F9-91A9-48F1-AC25-DB0F7EA69774}" srcOrd="0" destOrd="0" parTransId="{EDA9ABD4-35DF-4893-B6A0-D9B002730265}" sibTransId="{4BEAED99-F1B5-4C96-B00B-63D2824BBCE9}"/>
    <dgm:cxn modelId="{14D28270-2D2A-40DF-8920-FE97D7369ABB}" srcId="{E6B2D645-BBDE-4C8F-A846-CEC2C99D2E71}" destId="{079B4715-F715-4616-A864-D7394D4838FF}" srcOrd="0" destOrd="0" parTransId="{95165460-909F-41E5-AE1C-59A604B2E74A}" sibTransId="{104BF005-3F1E-4329-A7DE-A1AC7035F1CF}"/>
    <dgm:cxn modelId="{6D04AE06-4909-4A04-ABC0-F3025123E6AD}" type="presOf" srcId="{E6B2D645-BBDE-4C8F-A846-CEC2C99D2E71}" destId="{E88F0F9E-C080-4D12-AA7E-16634622A190}" srcOrd="0" destOrd="0" presId="urn:microsoft.com/office/officeart/2005/8/layout/vList2"/>
    <dgm:cxn modelId="{C4AD435B-038D-4CA2-A75D-2B975D40E121}" type="presOf" srcId="{06C3ED0E-17D7-4050-82A1-AA92121B60E0}" destId="{21088959-FDDC-4F0A-81D5-91B3A51BFDB4}" srcOrd="0" destOrd="0" presId="urn:microsoft.com/office/officeart/2005/8/layout/vList2"/>
    <dgm:cxn modelId="{03B448A7-27DE-4F0B-B5ED-B68E7A87F7D4}" srcId="{E6B2D645-BBDE-4C8F-A846-CEC2C99D2E71}" destId="{06C3ED0E-17D7-4050-82A1-AA92121B60E0}" srcOrd="1" destOrd="0" parTransId="{A0B2E6E4-8C4B-452F-B844-BED1F9DD98C6}" sibTransId="{8AD636B0-C5B5-439F-B568-3873D21DDFD8}"/>
    <dgm:cxn modelId="{A78223E9-739B-48AE-95E2-5FB468C718B7}" type="presOf" srcId="{D61419AB-99F8-4D76-8D8D-1F07FE4220CE}" destId="{02D86AF9-054B-494D-B615-D39B2C96E6D3}" srcOrd="0" destOrd="0" presId="urn:microsoft.com/office/officeart/2005/8/layout/vList2"/>
    <dgm:cxn modelId="{1F2415B2-D6CB-4764-BEEC-B9620C0E9994}" srcId="{06C3ED0E-17D7-4050-82A1-AA92121B60E0}" destId="{D61419AB-99F8-4D76-8D8D-1F07FE4220CE}" srcOrd="0" destOrd="0" parTransId="{F7139552-071D-4FFF-9F0D-A623A651CA7A}" sibTransId="{CEBF426B-22B5-4C4C-8AA0-31308FE96F8D}"/>
    <dgm:cxn modelId="{33A3F0E6-A11F-4DBA-8A92-EA6053430193}" type="presParOf" srcId="{E88F0F9E-C080-4D12-AA7E-16634622A190}" destId="{E13D6F23-C3C2-4897-9C6B-273840D73075}" srcOrd="0" destOrd="0" presId="urn:microsoft.com/office/officeart/2005/8/layout/vList2"/>
    <dgm:cxn modelId="{AFE1BA76-7E1C-4A27-89CD-47DF920B37B1}" type="presParOf" srcId="{E88F0F9E-C080-4D12-AA7E-16634622A190}" destId="{3EC480AE-E9F9-4497-9C60-952E4EC679F8}" srcOrd="1" destOrd="0" presId="urn:microsoft.com/office/officeart/2005/8/layout/vList2"/>
    <dgm:cxn modelId="{CADAD684-4802-475C-86D6-189B1239E09C}" type="presParOf" srcId="{E88F0F9E-C080-4D12-AA7E-16634622A190}" destId="{21088959-FDDC-4F0A-81D5-91B3A51BFDB4}" srcOrd="2" destOrd="0" presId="urn:microsoft.com/office/officeart/2005/8/layout/vList2"/>
    <dgm:cxn modelId="{BB2E4E3C-ECE4-475F-A384-007AC3B56744}" type="presParOf" srcId="{E88F0F9E-C080-4D12-AA7E-16634622A190}" destId="{02D86AF9-054B-494D-B615-D39B2C96E6D3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6"/>
            <a:ext cx="631509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№ 31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786058"/>
            <a:ext cx="6172200" cy="21431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Семья- моя малая Родина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ujitsu\Desktop\84d8a9b5b35a467a357ec86665641b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929065"/>
            <a:ext cx="3286148" cy="27146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500063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 воспитатель: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Кашевич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деятельность:</a:t>
            </a:r>
            <a:endParaRPr lang="ru-RU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Познавательное занятие : «Моя семья», «Профессии моих родителей»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Беседы: «Как я помогаю дома», «Любимый отдых членов семьи», «Наши имена и фамилии»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Составление рассказов: «С кем я живу», «Моя комната», «Как мы проводим выходные», «Наши традиции»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игры: «Мои хорошие поступки», «Угадай, о ком я говорю», «Моя семья самая…», «Как мы помогаем родным?»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Физкультурный досуг «Папа ,мама ,я – спортивная семья», «Народные игры бабушек и дедушек»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 на тему: «Выходные в семье», «Портреты членов семьи», «Как мы гуляем с мамой и папой в парке»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родителями: оформление альбома « Моя семья»,  герб моей семьи, консультации « Семья и семейные ценности», «Как провести выходной день с ребенком», «Правила воспитания детей в семье»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этап- обобщающий </a:t>
            </a:r>
            <a:endParaRPr lang="ru-RU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реализации проекта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знаний детей о семье значительно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повысился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Дети узнали больше о своей семье, о членах семьи, традициях, о жизни бабушек и дедушек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А также имеют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представление 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родословной,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истории семьи.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Fujitsu\Desktop\hq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29066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Fujitsu\Desktop\img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28599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Благодарю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7572428" cy="597391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формировать у детей понятие «семья»; представление детей о семье, семейных и родственных отношениях;</a:t>
            </a:r>
          </a:p>
          <a:p>
            <a:pPr lvl="0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своей семье, родословной, семейных традициях;</a:t>
            </a:r>
          </a:p>
          <a:p>
            <a:pPr lvl="0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воспитывать любовь и уважительное отношение к родителям и предкам, развивать партнерские отношения с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семьёй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формировать у детей представления о семье;</a:t>
            </a:r>
          </a:p>
          <a:p>
            <a:pPr lvl="0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родственных отношениях;</a:t>
            </a:r>
          </a:p>
          <a:p>
            <a:pPr lvl="0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закреплять знание имён, фамилий родителей, бабушек и дедушек;</a:t>
            </a:r>
          </a:p>
          <a:p>
            <a:pPr lvl="0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обогащать детско-родительские отношения опытом совместной творческой деятельности.</a:t>
            </a:r>
          </a:p>
          <a:p>
            <a:pPr lvl="0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воспитывать уважительное отношение и любовь к родным и близким;</a:t>
            </a:r>
          </a:p>
          <a:p>
            <a:pPr lvl="0">
              <a:buFont typeface="Wingdings" pitchFamily="2" charset="2"/>
              <a:buChar char="ü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воспитывать уважение к труду и занятиям членам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 этап организационно - диагностический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71604" y="2214554"/>
          <a:ext cx="609600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- формирующий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4288" y="1576236"/>
            <a:ext cx="7799877" cy="49065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Оформление уголка «Моя семья» 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Fujitsu\Desktop\IMG_20180428_0951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504" y="2285992"/>
            <a:ext cx="4065558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Содержанием которого являются:</a:t>
            </a:r>
            <a:b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генеалогическое дерево</a:t>
            </a:r>
            <a:b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«Моя родословная»</a:t>
            </a:r>
            <a:endParaRPr lang="ru-RU" sz="2800" u="sng" dirty="0"/>
          </a:p>
        </p:txBody>
      </p:sp>
      <p:pic>
        <p:nvPicPr>
          <p:cNvPr id="4" name="Содержимое 3" descr="C:\Users\Fujitsu\Desktop\IMG_20171009_09132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00052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Fujitsu\Desktop\IMG_20171009_0918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64">
            <a:off x="4654791" y="2761780"/>
            <a:ext cx="4006165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Fujitsu\Desktop\IMG_20171009_09105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214710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Fujitsu\Desktop\IMG_20180322_0947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14327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Альбом «Моя семья»</a:t>
            </a:r>
            <a:endParaRPr lang="ru-RU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Fujitsu\Desktop\IMG_20180428_09422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857653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Fujitsu\Desktop\IMG_20180428_0934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3571901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 моей семьи</a:t>
            </a:r>
            <a:endParaRPr lang="ru-RU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Fujitsu\Desktop\IMG_20180405_09431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143404" cy="5572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Fujitsu\Desktop\IMG_20180405_0941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3714776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Fujitsu\Desktop\IMG_20180405_0944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86190"/>
            <a:ext cx="4000528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 «Как мы гуляем с мамой и папой», «Портрет моей мамы»</a:t>
            </a:r>
            <a:endParaRPr lang="ru-RU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Fujitsu\Desktop\IMG_20180403_10011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214842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Fujitsu\Desktop\IMG_20180322_0936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3500462" cy="514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194</TotalTime>
  <Words>330</Words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  муниципальное бюджетное образовательное учреждение детский сад № 31</vt:lpstr>
      <vt:lpstr>Слайд 2</vt:lpstr>
      <vt:lpstr>Этапы реализации проекта</vt:lpstr>
      <vt:lpstr>2 этап - формирующий</vt:lpstr>
      <vt:lpstr>Содержанием которого являются: генеалогическое дерево  «Моя родословная»</vt:lpstr>
      <vt:lpstr>Слайд 6</vt:lpstr>
      <vt:lpstr> Альбом «Моя семья»</vt:lpstr>
      <vt:lpstr>Герб моей семьи</vt:lpstr>
      <vt:lpstr>Рисунки «Как мы гуляем с мамой и папой», «Портрет моей мамы»</vt:lpstr>
      <vt:lpstr>Совместная деятельность:</vt:lpstr>
      <vt:lpstr>3 этап- обобщающий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Fujitsu</dc:creator>
  <cp:lastModifiedBy>Fujitsu</cp:lastModifiedBy>
  <cp:revision>22</cp:revision>
  <dcterms:created xsi:type="dcterms:W3CDTF">2018-04-22T11:19:32Z</dcterms:created>
  <dcterms:modified xsi:type="dcterms:W3CDTF">2018-05-08T14:52:37Z</dcterms:modified>
</cp:coreProperties>
</file>