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73" r:id="rId6"/>
    <p:sldId id="274" r:id="rId7"/>
    <p:sldId id="260" r:id="rId8"/>
    <p:sldId id="256" r:id="rId9"/>
    <p:sldId id="275" r:id="rId10"/>
    <p:sldId id="276" r:id="rId11"/>
    <p:sldId id="277" r:id="rId12"/>
    <p:sldId id="278" r:id="rId13"/>
    <p:sldId id="279" r:id="rId14"/>
    <p:sldId id="280" r:id="rId15"/>
    <p:sldId id="263" r:id="rId16"/>
    <p:sldId id="272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26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3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6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7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1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9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1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0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84700">
              <a:srgbClr val="B8D4ED"/>
            </a:gs>
            <a:gs pos="70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D039-83DF-456E-B9D7-9E8A6252E47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63CE-FBAD-4777-98B0-518B4104B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7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978" y="875763"/>
            <a:ext cx="9697792" cy="359172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837482"/>
            <a:ext cx="10639919" cy="302051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r">
              <a:buNone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Сивак</a:t>
            </a:r>
            <a:endParaRPr lang="ru-RU" dirty="0"/>
          </a:p>
          <a:p>
            <a:pPr marL="0" indent="0" algn="r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Елена  Андреевна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r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старший воспитатель МАДОУ № 5</a:t>
            </a:r>
          </a:p>
          <a:p>
            <a:pPr marL="0" indent="0" algn="r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г.Армавир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592015" y="120274"/>
            <a:ext cx="11115303" cy="16339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АВТОНОМНОЕ ДОШКОЛЬНОЕ ОБРАЗОВАТЕЛЬНОЕ УЧРЕЖДЕНИЕ ДЕТСКИЙ САД № 5</a:t>
            </a:r>
          </a:p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г.Армавир ул.Кочубея 45 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938289"/>
            <a:ext cx="6096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270" y="1206279"/>
            <a:ext cx="111096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791" y="1977157"/>
            <a:ext cx="114371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целостной системы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коммуникативной инициативы детей дошкольной </a:t>
            </a:r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5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Horizontal Scroll 3"/>
          <p:cNvSpPr/>
          <p:nvPr/>
        </p:nvSpPr>
        <p:spPr>
          <a:xfrm>
            <a:off x="838200" y="171451"/>
            <a:ext cx="10515600" cy="10429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Эффективный способ развития инициативы в общении у детей – коммуникативные </a:t>
            </a:r>
            <a:r>
              <a:rPr lang="ru-RU" sz="2400" b="1" dirty="0" smtClean="0">
                <a:solidFill>
                  <a:schemeClr val="tx1"/>
                </a:solidFill>
              </a:rPr>
              <a:t>игры и гры с правилами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408114"/>
            <a:ext cx="3667124" cy="5335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08113"/>
            <a:ext cx="5843588" cy="533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orizontal Scroll 3"/>
          <p:cNvSpPr/>
          <p:nvPr/>
        </p:nvSpPr>
        <p:spPr>
          <a:xfrm>
            <a:off x="838200" y="228297"/>
            <a:ext cx="10515600" cy="1325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Театрализованная деятельность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0366"/>
            <a:ext cx="7075517" cy="47590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6" y="1827516"/>
            <a:ext cx="3376614" cy="4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80" y="1825625"/>
            <a:ext cx="9669640" cy="4351338"/>
          </a:xfrm>
        </p:spPr>
      </p:pic>
      <p:sp>
        <p:nvSpPr>
          <p:cNvPr id="4" name="Horizontal Scroll 3"/>
          <p:cNvSpPr/>
          <p:nvPr/>
        </p:nvSpPr>
        <p:spPr>
          <a:xfrm>
            <a:off x="838200" y="571500"/>
            <a:ext cx="10515600" cy="11191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Групповой сбор как средство развития общения детей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orizontal Scroll 3"/>
          <p:cNvSpPr/>
          <p:nvPr/>
        </p:nvSpPr>
        <p:spPr>
          <a:xfrm>
            <a:off x="1085850" y="500063"/>
            <a:ext cx="10267950" cy="11906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Уголок настроения и мирилки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2168525"/>
            <a:ext cx="4073930" cy="4351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0" y="2168525"/>
            <a:ext cx="427464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orizontal Scroll 3"/>
          <p:cNvSpPr/>
          <p:nvPr/>
        </p:nvSpPr>
        <p:spPr>
          <a:xfrm>
            <a:off x="838200" y="457200"/>
            <a:ext cx="10515600" cy="11572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Формы взаимодействия педагогов и семьи</a:t>
            </a:r>
          </a:p>
        </p:txBody>
      </p:sp>
      <p:sp>
        <p:nvSpPr>
          <p:cNvPr id="7" name="Oval 6"/>
          <p:cNvSpPr/>
          <p:nvPr/>
        </p:nvSpPr>
        <p:spPr>
          <a:xfrm>
            <a:off x="4176713" y="3286125"/>
            <a:ext cx="3738562" cy="1705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Единое образовательное пространство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36630" y="1601987"/>
            <a:ext cx="3148012" cy="17224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Совместное творчество родителей, детей и педагогов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748462" y="4931967"/>
            <a:ext cx="3681413" cy="16148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Консультации</a:t>
            </a:r>
            <a:r>
              <a:rPr lang="ru-RU" sz="2000" dirty="0">
                <a:solidFill>
                  <a:schemeClr val="tx1"/>
                </a:solidFill>
              </a:rPr>
              <a:t>, памятки, ркомендации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Oval 9"/>
          <p:cNvSpPr/>
          <p:nvPr/>
        </p:nvSpPr>
        <p:spPr>
          <a:xfrm>
            <a:off x="592931" y="3818535"/>
            <a:ext cx="3502820" cy="20288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Совместные досуги</a:t>
            </a:r>
          </a:p>
        </p:txBody>
      </p:sp>
      <p:sp>
        <p:nvSpPr>
          <p:cNvPr id="11" name="Oval 10"/>
          <p:cNvSpPr/>
          <p:nvPr/>
        </p:nvSpPr>
        <p:spPr>
          <a:xfrm>
            <a:off x="4176713" y="1517849"/>
            <a:ext cx="3062288" cy="1724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Совместные образовательные проекты 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1616672"/>
            <a:ext cx="3257551" cy="21328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Родительские собрания</a:t>
            </a:r>
          </a:p>
        </p:txBody>
      </p:sp>
      <p:sp>
        <p:nvSpPr>
          <p:cNvPr id="13" name="Oval 12"/>
          <p:cNvSpPr/>
          <p:nvPr/>
        </p:nvSpPr>
        <p:spPr>
          <a:xfrm>
            <a:off x="3557588" y="4991895"/>
            <a:ext cx="3076575" cy="1816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Выпуск семейных газет и книжек-малышек</a:t>
            </a:r>
          </a:p>
        </p:txBody>
      </p:sp>
      <p:sp>
        <p:nvSpPr>
          <p:cNvPr id="14" name="Oval 13"/>
          <p:cNvSpPr/>
          <p:nvPr/>
        </p:nvSpPr>
        <p:spPr>
          <a:xfrm>
            <a:off x="8215313" y="3286126"/>
            <a:ext cx="3014664" cy="17057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Родительские конференции проводимые в дистаницонном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29106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99245" y="2627289"/>
            <a:ext cx="5370491" cy="206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062" y="6498085"/>
            <a:ext cx="6928834" cy="28977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Все фотографии детей публикуются с согласия родителей (законных представителей)</a:t>
            </a:r>
          </a:p>
          <a:p>
            <a:endParaRPr lang="ru-RU" b="1" dirty="0"/>
          </a:p>
        </p:txBody>
      </p:sp>
      <p:sp>
        <p:nvSpPr>
          <p:cNvPr id="10" name="Horizontal Scroll 9"/>
          <p:cNvSpPr/>
          <p:nvPr/>
        </p:nvSpPr>
        <p:spPr>
          <a:xfrm>
            <a:off x="537693" y="193183"/>
            <a:ext cx="11269013" cy="109470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Памятки, рекомендации и консультации для родителей по развитию коммуникативной инициативы детей на страничке в Инстаграм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26" y="1287886"/>
            <a:ext cx="2259162" cy="526106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" y="1251306"/>
            <a:ext cx="2617303" cy="5246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08" y="1262454"/>
            <a:ext cx="3086100" cy="52610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27" y="1302172"/>
            <a:ext cx="2861463" cy="52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Horizontal Scroll 4"/>
          <p:cNvSpPr/>
          <p:nvPr/>
        </p:nvSpPr>
        <p:spPr>
          <a:xfrm>
            <a:off x="838200" y="604838"/>
            <a:ext cx="10515600" cy="10858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Формы методической работы с педагогами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8662" y="1930400"/>
            <a:ext cx="3457575" cy="2141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консультации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199" y="4417218"/>
            <a:ext cx="3333751" cy="224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смотры-конкурсы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9137" y="4417218"/>
            <a:ext cx="3028951" cy="224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Педагогический совет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15261" y="1930400"/>
            <a:ext cx="3538537" cy="2141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Мастер-классы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29137" y="1930400"/>
            <a:ext cx="3133725" cy="2141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семинары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915274" y="4417218"/>
            <a:ext cx="3538537" cy="22479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Деловая игра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64" y="365125"/>
            <a:ext cx="8875424" cy="1325563"/>
          </a:xfrm>
        </p:spPr>
        <p:txBody>
          <a:bodyPr>
            <a:normAutofit/>
          </a:bodyPr>
          <a:lstStyle/>
          <a:p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695459"/>
            <a:ext cx="10290175" cy="592701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dirty="0" smtClean="0">
                <a:ln/>
              </a:rPr>
              <a:t>Приглашаем к сотрудничеству</a:t>
            </a:r>
          </a:p>
          <a:p>
            <a:pPr marL="0" indent="0" algn="ctr">
              <a:buNone/>
            </a:pPr>
            <a:r>
              <a:rPr lang="ru-RU" b="1" i="1" dirty="0" smtClean="0">
                <a:ln/>
              </a:rPr>
              <a:t>Наш адрес:</a:t>
            </a:r>
          </a:p>
          <a:p>
            <a:pPr marL="0" indent="0" algn="ctr">
              <a:buNone/>
            </a:pPr>
            <a:r>
              <a:rPr lang="ru-RU" b="1" dirty="0" smtClean="0">
                <a:ln/>
              </a:rPr>
              <a:t>Г.Армавир ул. Кочубея 45</a:t>
            </a:r>
          </a:p>
          <a:p>
            <a:pPr marL="0" indent="0" algn="ctr">
              <a:buNone/>
            </a:pPr>
            <a:r>
              <a:rPr lang="ru-RU" b="1" i="1" dirty="0" smtClean="0">
                <a:ln/>
              </a:rPr>
              <a:t>Контактный телефон:</a:t>
            </a:r>
          </a:p>
          <a:p>
            <a:pPr marL="0" indent="0" algn="ctr">
              <a:buNone/>
            </a:pPr>
            <a:r>
              <a:rPr lang="ru-RU" b="1" dirty="0" smtClean="0">
                <a:ln/>
              </a:rPr>
              <a:t>+7(86137) 4-68-55</a:t>
            </a:r>
          </a:p>
          <a:p>
            <a:pPr marL="0" indent="0" algn="ctr">
              <a:buNone/>
            </a:pPr>
            <a:r>
              <a:rPr lang="ru-RU" b="1" i="1" dirty="0" smtClean="0">
                <a:ln/>
              </a:rPr>
              <a:t>Официальный сайт:</a:t>
            </a:r>
          </a:p>
          <a:p>
            <a:pPr marL="0" indent="0" algn="ctr">
              <a:buNone/>
            </a:pPr>
            <a:r>
              <a:rPr lang="ru-RU" b="1" dirty="0">
                <a:ln/>
              </a:rPr>
              <a:t>д</a:t>
            </a:r>
            <a:r>
              <a:rPr lang="ru-RU" b="1" dirty="0" smtClean="0">
                <a:ln/>
              </a:rPr>
              <a:t>с5.рф</a:t>
            </a:r>
          </a:p>
          <a:p>
            <a:pPr marL="0" indent="0" algn="ctr">
              <a:buNone/>
            </a:pPr>
            <a:r>
              <a:rPr lang="ru-RU" b="1" i="1" dirty="0" smtClean="0">
                <a:ln/>
              </a:rPr>
              <a:t>Электронная почта:</a:t>
            </a:r>
          </a:p>
          <a:p>
            <a:pPr marL="0" indent="0" algn="ctr">
              <a:buNone/>
            </a:pPr>
            <a:r>
              <a:rPr lang="en-US" b="1" dirty="0" smtClean="0">
                <a:ln/>
              </a:rPr>
              <a:t>tamara.kozhanova@yandex.ru</a:t>
            </a:r>
            <a:endParaRPr lang="ru-RU" b="1" dirty="0">
              <a:ln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504938" y="6542088"/>
            <a:ext cx="6253473" cy="315912"/>
          </a:xfrm>
        </p:spPr>
        <p:txBody>
          <a:bodyPr>
            <a:noAutofit/>
          </a:bodyPr>
          <a:lstStyle/>
          <a:p>
            <a:pPr algn="r"/>
            <a:r>
              <a:rPr lang="ru-RU" sz="1200" b="1" dirty="0" smtClean="0"/>
              <a:t>Все фотографии детей публикуются с согласия родителей (законных представителей)</a:t>
            </a:r>
            <a:endParaRPr lang="ru-RU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540912" y="2902596"/>
            <a:ext cx="4765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/>
          </a:p>
          <a:p>
            <a:endParaRPr lang="ru-RU" sz="2400" i="1" dirty="0"/>
          </a:p>
          <a:p>
            <a:r>
              <a:rPr lang="ru-RU" sz="2400" i="1" dirty="0" smtClean="0"/>
              <a:t>«</a:t>
            </a:r>
            <a:r>
              <a:rPr lang="ru-RU" sz="2400" i="1" dirty="0"/>
              <a:t>В душе каждого ребёнка есть невидимые струны.</a:t>
            </a:r>
            <a:endParaRPr lang="ru-RU" sz="2400" dirty="0"/>
          </a:p>
          <a:p>
            <a:r>
              <a:rPr lang="ru-RU" sz="2400" i="1" dirty="0"/>
              <a:t>Если тронуть их умелой рукой, они красиво зазвучат».</a:t>
            </a:r>
            <a:endParaRPr lang="ru-RU" sz="2400" dirty="0"/>
          </a:p>
          <a:p>
            <a:r>
              <a:rPr lang="ru-RU" sz="2400" i="1" dirty="0"/>
              <a:t>В.А. Сухомлинский</a:t>
            </a:r>
            <a:endParaRPr lang="ru-RU" sz="2400" dirty="0"/>
          </a:p>
          <a:p>
            <a:pPr algn="ctr"/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38" y="1416676"/>
            <a:ext cx="6035899" cy="4526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3" y="180303"/>
            <a:ext cx="2813075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546" y="6385810"/>
            <a:ext cx="6671256" cy="69757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>
                <a:latin typeface="+mn-lt"/>
              </a:rPr>
              <a:t>Все фотографии детей публикуются с согласия </a:t>
            </a:r>
            <a:r>
              <a:rPr lang="ru-RU" sz="1200" b="1" dirty="0" smtClean="0">
                <a:latin typeface="+mn-lt"/>
              </a:rPr>
              <a:t>родителей </a:t>
            </a:r>
            <a:r>
              <a:rPr lang="ru-RU" sz="1200" b="1" dirty="0"/>
              <a:t>(законных представителей)</a:t>
            </a:r>
            <a:br>
              <a:rPr lang="ru-RU" sz="1200" b="1" dirty="0"/>
            </a:br>
            <a:r>
              <a:rPr lang="ru-RU" sz="1200" b="1" dirty="0">
                <a:latin typeface="+mn-lt"/>
              </a:rPr>
              <a:t/>
            </a:r>
            <a:br>
              <a:rPr lang="ru-RU" sz="1200" b="1" dirty="0">
                <a:latin typeface="+mn-lt"/>
              </a:rPr>
            </a:b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92" y="1421332"/>
            <a:ext cx="5037538" cy="3498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200" dirty="0"/>
          </a:p>
        </p:txBody>
      </p:sp>
      <p:sp>
        <p:nvSpPr>
          <p:cNvPr id="9" name="Horizontal Scroll 8"/>
          <p:cNvSpPr/>
          <p:nvPr/>
        </p:nvSpPr>
        <p:spPr>
          <a:xfrm>
            <a:off x="553792" y="179576"/>
            <a:ext cx="10896892" cy="124175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Коммуникативная инициатива </a:t>
            </a:r>
            <a:r>
              <a:rPr lang="ru-RU" sz="2800" dirty="0">
                <a:solidFill>
                  <a:schemeClr val="tx1"/>
                </a:solidFill>
              </a:rPr>
              <a:t>- это внутреннее побуждение к общению</a:t>
            </a:r>
            <a:endParaRPr lang="ru-RU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763" y="1825625"/>
            <a:ext cx="104780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Коммуникативная инициатива </a:t>
            </a:r>
            <a:r>
              <a:rPr lang="ru-RU" sz="3600" dirty="0"/>
              <a:t>что это?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умение ребенка обращаться с просьбой (по поводу какой –либо деятельности);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умение вступать в контакт со сверстниками и взрослыми;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• </a:t>
            </a:r>
            <a:r>
              <a:rPr lang="ru-RU" sz="3600" dirty="0"/>
              <a:t>умение оказывать сочувствие, поддержку в разных видах деятельности друг другу и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11393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47235"/>
            <a:ext cx="5559693" cy="28008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5615190"/>
            <a:ext cx="6019800" cy="940156"/>
          </a:xfrm>
        </p:spPr>
        <p:txBody>
          <a:bodyPr>
            <a:noAutofit/>
          </a:bodyPr>
          <a:lstStyle/>
          <a:p>
            <a:pPr algn="ctr"/>
            <a:endParaRPr lang="ru-RU" sz="3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014" y="6555346"/>
            <a:ext cx="7253338" cy="809469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Все </a:t>
            </a:r>
            <a:r>
              <a:rPr lang="ru-RU" sz="1400" dirty="0"/>
              <a:t>фотографии детей публикуются с согласия </a:t>
            </a:r>
            <a:r>
              <a:rPr lang="ru-RU" sz="1400" dirty="0" smtClean="0"/>
              <a:t>родителей </a:t>
            </a:r>
            <a:r>
              <a:rPr lang="ru-RU" sz="1400" dirty="0"/>
              <a:t>(законных представителей)</a:t>
            </a:r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13" name="Horizontal Scroll 12"/>
          <p:cNvSpPr/>
          <p:nvPr/>
        </p:nvSpPr>
        <p:spPr>
          <a:xfrm>
            <a:off x="437882" y="441302"/>
            <a:ext cx="10974255" cy="101743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Говоря о развитии коммуникативной инициативы у детей</a:t>
            </a:r>
            <a:r>
              <a:rPr lang="ru-RU" sz="2400" b="1" dirty="0">
                <a:solidFill>
                  <a:schemeClr val="tx1"/>
                </a:solidFill>
              </a:rPr>
              <a:t>, мы </a:t>
            </a:r>
            <a:r>
              <a:rPr lang="ru-RU" sz="2400" b="1" dirty="0" smtClean="0">
                <a:solidFill>
                  <a:schemeClr val="tx1"/>
                </a:solidFill>
              </a:rPr>
              <a:t>предусматриваем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endParaRPr lang="ru-RU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712890"/>
            <a:ext cx="10197406" cy="4476773"/>
          </a:xfrm>
        </p:spPr>
        <p:txBody>
          <a:bodyPr/>
          <a:lstStyle/>
          <a:p>
            <a:r>
              <a:rPr lang="ru-RU" dirty="0"/>
              <a:t>целенаправленную работу воспитателей над </a:t>
            </a:r>
            <a:r>
              <a:rPr lang="ru-RU" dirty="0" smtClean="0"/>
              <a:t>развитием коммуникатвной инициативы детей</a:t>
            </a:r>
            <a:r>
              <a:rPr lang="ru-RU" dirty="0"/>
              <a:t> во всех видах детской </a:t>
            </a:r>
            <a:r>
              <a:rPr lang="ru-RU" dirty="0" smtClean="0"/>
              <a:t>деятельности </a:t>
            </a:r>
            <a:r>
              <a:rPr lang="ru-RU" dirty="0"/>
              <a:t>и при тесном сотрудничестве с </a:t>
            </a:r>
            <a:r>
              <a:rPr lang="ru-RU" dirty="0" smtClean="0"/>
              <a:t>родителями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профессионального роста педагогов в </a:t>
            </a:r>
            <a:r>
              <a:rPr lang="ru-RU" dirty="0" smtClean="0"/>
              <a:t>вопросах</a:t>
            </a:r>
            <a:r>
              <a:rPr lang="ru-RU" dirty="0"/>
              <a:t> </a:t>
            </a:r>
            <a:r>
              <a:rPr lang="ru-RU" dirty="0" smtClean="0"/>
              <a:t>коммуникативного </a:t>
            </a:r>
            <a:r>
              <a:rPr lang="ru-RU" dirty="0"/>
              <a:t>развития </a:t>
            </a:r>
            <a:r>
              <a:rPr lang="ru-RU" dirty="0" smtClean="0"/>
              <a:t>дошкольников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в группе необходимых </a:t>
            </a:r>
            <a:r>
              <a:rPr lang="ru-RU" dirty="0" smtClean="0"/>
              <a:t>условий </a:t>
            </a:r>
            <a:r>
              <a:rPr lang="ru-RU" dirty="0"/>
              <a:t>для поддержки детской инициативы в коммуникативной деятельности воспитанников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 flipH="1">
            <a:off x="11355387" y="2505075"/>
            <a:ext cx="1111361" cy="36845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4" y="1960563"/>
            <a:ext cx="9844089" cy="43513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Horizontal Scroll 4"/>
          <p:cNvSpPr/>
          <p:nvPr/>
        </p:nvSpPr>
        <p:spPr>
          <a:xfrm>
            <a:off x="838200" y="500064"/>
            <a:ext cx="10363200" cy="13255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Для повышения мотивации у детей к проявлению коммуникативной инициативности в ООД педагоги используют разнообразные приемы: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5" name="Horizontal Scroll 4"/>
          <p:cNvSpPr/>
          <p:nvPr/>
        </p:nvSpPr>
        <p:spPr>
          <a:xfrm>
            <a:off x="895350" y="528638"/>
            <a:ext cx="10515600" cy="12969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Выставки творческих работ и обсуждение результатов продуктивной деятельности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1672" y="2060620"/>
            <a:ext cx="6695163" cy="90152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Проект «Экосемья»</a:t>
            </a:r>
            <a:endParaRPr lang="ru-RU" sz="3200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430780" y="682579"/>
            <a:ext cx="6039187" cy="11590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9024078" y="4145366"/>
            <a:ext cx="3167922" cy="258521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9094" y="6529588"/>
            <a:ext cx="6503830" cy="200995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/>
              <a:t>Все фотографии детей публикуются с согласия родителей (законных представителей)</a:t>
            </a:r>
          </a:p>
          <a:p>
            <a:endParaRPr lang="ru-RU" sz="4800" b="1" dirty="0"/>
          </a:p>
          <a:p>
            <a:endParaRPr lang="ru-RU" dirty="0"/>
          </a:p>
        </p:txBody>
      </p:sp>
      <p:sp>
        <p:nvSpPr>
          <p:cNvPr id="13" name="Horizontal Scroll 12"/>
          <p:cNvSpPr/>
          <p:nvPr/>
        </p:nvSpPr>
        <p:spPr>
          <a:xfrm>
            <a:off x="643945" y="0"/>
            <a:ext cx="10896892" cy="229243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 проектов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способствует развитию </a:t>
            </a:r>
            <a:r>
              <a:rPr lang="ru-RU" sz="2400" dirty="0" smtClean="0">
                <a:solidFill>
                  <a:schemeClr val="tx1"/>
                </a:solidFill>
              </a:rPr>
              <a:t>творческого потенциала, </a:t>
            </a:r>
            <a:r>
              <a:rPr lang="ru-RU" sz="2400" dirty="0">
                <a:solidFill>
                  <a:schemeClr val="tx1"/>
                </a:solidFill>
              </a:rPr>
              <a:t>у </a:t>
            </a:r>
            <a:r>
              <a:rPr lang="ru-RU" sz="2400" dirty="0" smtClean="0">
                <a:solidFill>
                  <a:schemeClr val="tx1"/>
                </a:solidFill>
              </a:rPr>
              <a:t>детей развивается </a:t>
            </a:r>
            <a:r>
              <a:rPr lang="ru-RU" sz="2400" dirty="0">
                <a:solidFill>
                  <a:schemeClr val="tx1"/>
                </a:solidFill>
              </a:rPr>
              <a:t>творческая активность и фантазия, развивает индивидуальную ответственность, учит партнерству и </a:t>
            </a:r>
            <a:r>
              <a:rPr lang="ru-RU" sz="2400" dirty="0" smtClean="0">
                <a:solidFill>
                  <a:schemeClr val="tx1"/>
                </a:solidFill>
              </a:rPr>
              <a:t>взаимодействию, совершенствуются </a:t>
            </a:r>
            <a:r>
              <a:rPr lang="ru-RU" sz="2400" dirty="0">
                <a:solidFill>
                  <a:schemeClr val="tx1"/>
                </a:solidFill>
              </a:rPr>
              <a:t>коммуникативные умения, развивается коммуникативная инициатива</a:t>
            </a:r>
            <a:r>
              <a:rPr lang="ru-RU" sz="2400" dirty="0"/>
              <a:t>.</a:t>
            </a:r>
            <a:endParaRPr lang="ru-RU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8" y="2845000"/>
            <a:ext cx="2763441" cy="368458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66" y="2277928"/>
            <a:ext cx="2874415" cy="4251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3" y="2845000"/>
            <a:ext cx="41889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1017432"/>
            <a:ext cx="5241701" cy="1390917"/>
          </a:xfrm>
        </p:spPr>
        <p:txBody>
          <a:bodyPr>
            <a:noAutofit/>
          </a:bodyPr>
          <a:lstStyle/>
          <a:p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819" y="6387920"/>
            <a:ext cx="7353837" cy="373487"/>
          </a:xfrm>
        </p:spPr>
        <p:txBody>
          <a:bodyPr>
            <a:normAutofit fontScale="40000" lnSpcReduction="20000"/>
          </a:bodyPr>
          <a:lstStyle/>
          <a:p>
            <a:r>
              <a:rPr lang="ru-RU" sz="3700" b="1" dirty="0"/>
              <a:t>Все фотографии детей публикуются с согласия родителей (законных представителей)</a:t>
            </a:r>
          </a:p>
          <a:p>
            <a:endParaRPr lang="ru-RU" b="1" dirty="0"/>
          </a:p>
          <a:p>
            <a:endParaRPr lang="ru-RU" sz="2200" dirty="0"/>
          </a:p>
        </p:txBody>
      </p:sp>
      <p:sp>
        <p:nvSpPr>
          <p:cNvPr id="7" name="Horizontal Scroll 6"/>
          <p:cNvSpPr/>
          <p:nvPr/>
        </p:nvSpPr>
        <p:spPr>
          <a:xfrm>
            <a:off x="517681" y="14288"/>
            <a:ext cx="11240729" cy="100314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Практическая деятельность по проекту «Экосемья»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" y="1188074"/>
            <a:ext cx="5203334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0234" y="1410827"/>
            <a:ext cx="5029200" cy="4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orizontal Scroll 3"/>
          <p:cNvSpPr/>
          <p:nvPr/>
        </p:nvSpPr>
        <p:spPr>
          <a:xfrm>
            <a:off x="784698" y="661989"/>
            <a:ext cx="10144124" cy="10286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Творческие сюжетно-ролевые игры, как один из способов поддержки коммуникативной инициативы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78" y="1825625"/>
            <a:ext cx="96656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1231</TotalTime>
  <Words>381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  </vt:lpstr>
      <vt:lpstr>PowerPoint Presentation</vt:lpstr>
      <vt:lpstr>Все фотографии детей публикуются с согласия родителей (законных представителей)  </vt:lpstr>
      <vt:lpstr>   </vt:lpstr>
      <vt:lpstr>PowerPoint Presentation</vt:lpstr>
      <vt:lpstr>PowerPoint Presentation</vt:lpstr>
      <vt:lpstr>Проект «Экосемья»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игровых технологий для обеспечения эмоционального благополучия детей раннего возраста»</dc:title>
  <dc:creator>Елена Сивак</dc:creator>
  <cp:lastModifiedBy>Елена Сивак</cp:lastModifiedBy>
  <cp:revision>102</cp:revision>
  <dcterms:created xsi:type="dcterms:W3CDTF">2020-10-13T09:17:30Z</dcterms:created>
  <dcterms:modified xsi:type="dcterms:W3CDTF">2022-03-24T07:30:02Z</dcterms:modified>
</cp:coreProperties>
</file>