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1" r:id="rId5"/>
    <p:sldId id="278" r:id="rId6"/>
    <p:sldId id="262" r:id="rId7"/>
    <p:sldId id="263" r:id="rId8"/>
    <p:sldId id="264" r:id="rId9"/>
    <p:sldId id="265" r:id="rId10"/>
    <p:sldId id="273" r:id="rId11"/>
    <p:sldId id="274" r:id="rId12"/>
    <p:sldId id="275" r:id="rId13"/>
    <p:sldId id="276" r:id="rId14"/>
    <p:sldId id="266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63232-0EB5-4444-B286-63132D2A99CF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B3BB2A-9A64-4ED1-A6BC-EBC0A4E43F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</a:t>
            </a:r>
            <a:r>
              <a:rPr lang="ru-RU" baseline="0" dirty="0" smtClean="0"/>
              <a:t> ОПЫТА РАБОТЫ ПО РЕАЛИЗАЦИИ ПРОЕКТА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Спортивный праздник «Мы мороза не боимся!»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kern="1200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БЛАГОДАРИМ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«Со здоровьем дружим!»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\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B3BB2A-9A64-4ED1-A6BC-EBC0A4E43FD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76855-E03B-433F-97E2-89F46E0AD62D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BDC2C-8BB8-444E-8C8D-5B383EF447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1.jpeg"/><Relationship Id="rId7" Type="http://schemas.openxmlformats.org/officeDocument/2006/relationships/hyperlink" Target="https://vk.com/feed?section=search&amp;q=#%D1%81%D0%BF%D0%BE%D1%80%D1%82%D0%BD%D0%BE%D1%80%D0%BC%D0%B0%D0%B6%D0%B8%D0%B7%D0%BD%D0%B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vk.com/feed?section=search&amp;q=#%D0%92%D0%BC%D0%B5%D1%81%D1%82%D0%B5%D0%9C%D1%8B%D0%A1%D0%B8%D0%BB%D0%B0" TargetMode="External"/><Relationship Id="rId5" Type="http://schemas.openxmlformats.org/officeDocument/2006/relationships/hyperlink" Target="https://vk.com/feed?section=search&amp;q=#%D0%92%D0%B5%D1%80%D0%B8%D0%BC%D0%B2%D0%A0%D0%BE%D1%81%D1%81%D0%B8%D1%8E" TargetMode="External"/><Relationship Id="rId4" Type="http://schemas.openxmlformats.org/officeDocument/2006/relationships/hyperlink" Target="https://vk.com/feed?section=search&amp;q=#%D0%9A%D0%BE%D0%BC%D0%B0%D0%BD%D0%B4%D0%B0%D0%A0%D0%BE%D1%81%D1%81%D0%B8%D0%B8" TargetMode="External"/><Relationship Id="rId9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85984" y="857232"/>
            <a:ext cx="6500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ОБРАЗОВАТЕЛЬНОЕ  УЧРЕЖДЕНИЕ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ДЕТСКИЙ САД  «СОЛНЫШКО»     </a:t>
            </a:r>
          </a:p>
          <a:p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  УСМАНИ ЛИПЕЦКОЙ ОБЛАСТИ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3286124"/>
            <a:ext cx="73161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МАЛЕНЬКИЕ СЕКРЕТЫ</a:t>
            </a:r>
          </a:p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БОЛЬШОГО ЗДОРОВЬЯ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8860" y="4786322"/>
            <a:ext cx="52864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СЕРГЕЕВА</a:t>
            </a:r>
            <a:r>
              <a:rPr lang="ru-RU" sz="2000" b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ТАТЬЯНА ВАСИЛЬЕВНА,</a:t>
            </a:r>
          </a:p>
          <a:p>
            <a:r>
              <a:rPr lang="ru-RU" sz="2000" b="1" baseline="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ВЫСШЕЙ КАТЕГОРИИ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228599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 ОПЫТА РАБОТЫ ПО РЕАЛИЗАЦИИ                        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ПРОЕКТА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Users\User\Documents\Новая папка (3)\IMG_20220318_092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2071678"/>
            <a:ext cx="3214710" cy="2000264"/>
          </a:xfrm>
          <a:prstGeom prst="rect">
            <a:avLst/>
          </a:prstGeom>
          <a:noFill/>
        </p:spPr>
      </p:pic>
      <p:pic>
        <p:nvPicPr>
          <p:cNvPr id="31746" name="Picture 2" descr="C:\Users\User\Documents\Новая папка (3)\IMG_20220318_092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071678"/>
            <a:ext cx="3214710" cy="2022376"/>
          </a:xfrm>
          <a:prstGeom prst="rect">
            <a:avLst/>
          </a:prstGeom>
          <a:noFill/>
        </p:spPr>
      </p:pic>
      <p:pic>
        <p:nvPicPr>
          <p:cNvPr id="31747" name="Picture 3" descr="C:\Users\User\Documents\Новая папка (3)\IMG_20220318_0932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143380"/>
            <a:ext cx="3470383" cy="2197905"/>
          </a:xfrm>
          <a:prstGeom prst="rect">
            <a:avLst/>
          </a:prstGeom>
          <a:noFill/>
        </p:spPr>
      </p:pic>
      <p:pic>
        <p:nvPicPr>
          <p:cNvPr id="31748" name="Picture 4" descr="C:\Users\User\Documents\Новая папка (3)\IMG_20220318_1028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4143380"/>
            <a:ext cx="3357586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857356" y="785794"/>
            <a:ext cx="6572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r>
              <a:rPr lang="ru-RU" sz="20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 игры на координационной лестнице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с удовольствием выполняют упражнения. Все увереннее и увереннее становятся движения. Развиваются физические качества: ловкость, быстрота, выносливость. 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C:\Users\User\Documents\Новая папка (3)\IMG_20220318_1055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571612"/>
            <a:ext cx="2928958" cy="208956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857232"/>
            <a:ext cx="15453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Релаксация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5" name="Picture 3" descr="C:\Users\User\Documents\Новая папка (3)\IMG_20220318_10555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571612"/>
            <a:ext cx="3071834" cy="2089562"/>
          </a:xfrm>
          <a:prstGeom prst="rect">
            <a:avLst/>
          </a:prstGeom>
          <a:noFill/>
        </p:spPr>
      </p:pic>
      <p:pic>
        <p:nvPicPr>
          <p:cNvPr id="33796" name="Picture 4" descr="C:\Users\User\Documents\Новая папка (3)\IMG_20220318_105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929066"/>
            <a:ext cx="3714776" cy="2286016"/>
          </a:xfrm>
          <a:prstGeom prst="rect">
            <a:avLst/>
          </a:prstGeom>
          <a:noFill/>
        </p:spPr>
      </p:pic>
      <p:pic>
        <p:nvPicPr>
          <p:cNvPr id="33797" name="Picture 5" descr="C:\Users\User\Documents\Новая папка (3)\IMG_20220318_1051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929066"/>
            <a:ext cx="3643338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Новая папка (4)\IMG_20220323_1003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500174"/>
            <a:ext cx="2976583" cy="2071702"/>
          </a:xfrm>
          <a:prstGeom prst="rect">
            <a:avLst/>
          </a:prstGeom>
          <a:noFill/>
        </p:spPr>
      </p:pic>
      <p:pic>
        <p:nvPicPr>
          <p:cNvPr id="1027" name="Picture 3" descr="C:\Users\User\Documents\Новая папка (4)\IMG_20220323_1004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500174"/>
            <a:ext cx="3000396" cy="2071703"/>
          </a:xfrm>
          <a:prstGeom prst="rect">
            <a:avLst/>
          </a:prstGeom>
          <a:noFill/>
        </p:spPr>
      </p:pic>
      <p:pic>
        <p:nvPicPr>
          <p:cNvPr id="1028" name="Picture 4" descr="C:\Users\User\Documents\Новая папка (4)\IMG_20220323_1004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3857628"/>
            <a:ext cx="3643338" cy="2250273"/>
          </a:xfrm>
          <a:prstGeom prst="rect">
            <a:avLst/>
          </a:prstGeom>
          <a:noFill/>
        </p:spPr>
      </p:pic>
      <p:pic>
        <p:nvPicPr>
          <p:cNvPr id="1029" name="Picture 5" descr="C:\Users\User\Documents\Новая папка (4)\IMG_20220323_1004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57628"/>
            <a:ext cx="3500462" cy="22145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928670"/>
            <a:ext cx="58783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НА КООРДИНАЦИОННОЙ ЛЕСТНИЦЕ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D:\Документы\Фото 2017-2018\IMG_36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1714464"/>
            <a:ext cx="3071834" cy="2035983"/>
          </a:xfrm>
          <a:prstGeom prst="rect">
            <a:avLst/>
          </a:prstGeom>
          <a:noFill/>
        </p:spPr>
      </p:pic>
      <p:pic>
        <p:nvPicPr>
          <p:cNvPr id="34819" name="Picture 3" descr="D:\Документы\Фото 2017-2018\IMG_36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696604"/>
            <a:ext cx="3071834" cy="2035984"/>
          </a:xfrm>
          <a:prstGeom prst="rect">
            <a:avLst/>
          </a:prstGeom>
          <a:noFill/>
        </p:spPr>
      </p:pic>
      <p:pic>
        <p:nvPicPr>
          <p:cNvPr id="34820" name="Picture 4" descr="D:\Документы\Фото 2017-2018\IMG_36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1037" y="4000504"/>
            <a:ext cx="3405211" cy="2018124"/>
          </a:xfrm>
          <a:prstGeom prst="rect">
            <a:avLst/>
          </a:prstGeom>
          <a:noFill/>
        </p:spPr>
      </p:pic>
      <p:pic>
        <p:nvPicPr>
          <p:cNvPr id="34821" name="Picture 5" descr="D:\Документы\Фото 2017-2018\IMG_36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000504"/>
            <a:ext cx="3286148" cy="20359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428860" y="1000108"/>
            <a:ext cx="61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Спортивный праздник «Мы мороза не боимся!»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928926" y="928670"/>
            <a:ext cx="44369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Любимый</a:t>
            </a:r>
            <a:r>
              <a:rPr lang="ru-RU" sz="20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вид спорта зимой - лыжи!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User\Documents\Подсолнушки\IMG_20220125_103346.jpg"/>
          <p:cNvPicPr>
            <a:picLocks noChangeAspect="1" noChangeArrowheads="1"/>
          </p:cNvPicPr>
          <p:nvPr/>
        </p:nvPicPr>
        <p:blipFill>
          <a:blip r:embed="rId4" cstate="print"/>
          <a:srcRect t="25000" r="8593"/>
          <a:stretch>
            <a:fillRect/>
          </a:stretch>
        </p:blipFill>
        <p:spPr bwMode="auto">
          <a:xfrm>
            <a:off x="2214546" y="1357298"/>
            <a:ext cx="3000396" cy="1846396"/>
          </a:xfrm>
          <a:prstGeom prst="rect">
            <a:avLst/>
          </a:prstGeom>
          <a:noFill/>
        </p:spPr>
      </p:pic>
      <p:pic>
        <p:nvPicPr>
          <p:cNvPr id="6146" name="Picture 2" descr="C:\Users\User\Documents\Подсолнушки\IMG_20220125_1050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357298"/>
            <a:ext cx="2857520" cy="1857388"/>
          </a:xfrm>
          <a:prstGeom prst="rect">
            <a:avLst/>
          </a:prstGeom>
          <a:noFill/>
        </p:spPr>
      </p:pic>
      <p:pic>
        <p:nvPicPr>
          <p:cNvPr id="6147" name="Picture 3" descr="C:\Users\User\Documents\Подсолнушки\IMG_20220125_1100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3500438"/>
            <a:ext cx="3714776" cy="2428868"/>
          </a:xfrm>
          <a:prstGeom prst="rect">
            <a:avLst/>
          </a:prstGeom>
          <a:noFill/>
        </p:spPr>
      </p:pic>
      <p:pic>
        <p:nvPicPr>
          <p:cNvPr id="6150" name="Picture 6" descr="C:\Users\User\Documents\Подсолнушки\IMG_20220125_105802.jpg"/>
          <p:cNvPicPr>
            <a:picLocks noChangeAspect="1" noChangeArrowheads="1"/>
          </p:cNvPicPr>
          <p:nvPr/>
        </p:nvPicPr>
        <p:blipFill>
          <a:blip r:embed="rId7" cstate="print"/>
          <a:srcRect t="22917" b="10416"/>
          <a:stretch>
            <a:fillRect/>
          </a:stretch>
        </p:blipFill>
        <p:spPr bwMode="auto">
          <a:xfrm>
            <a:off x="5214942" y="3500438"/>
            <a:ext cx="2786046" cy="2476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107154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#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КомандаРоссии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#ВеримвРоссию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#ВместеМыСила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#спортнормажизни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785926"/>
            <a:ext cx="664371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Воспитанники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/с "Солнышко" г.Усмани приняли участие в акции в поддержку сборной команды Российской Федерации на Олимпийских играх в Пекине.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Победы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вас наша Родина ждёт,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мы вас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поддержим!Россия-вперед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3076" name="Picture 4" descr="C:\Users\User\Documents\X1K-Q02HGxg.jpg"/>
          <p:cNvPicPr>
            <a:picLocks noChangeAspect="1" noChangeArrowheads="1"/>
          </p:cNvPicPr>
          <p:nvPr/>
        </p:nvPicPr>
        <p:blipFill>
          <a:blip r:embed="rId8" cstate="print"/>
          <a:srcRect l="11765" t="21490" r="2941" b="19000"/>
          <a:stretch>
            <a:fillRect/>
          </a:stretch>
        </p:blipFill>
        <p:spPr bwMode="auto">
          <a:xfrm>
            <a:off x="1071538" y="3429000"/>
            <a:ext cx="2071702" cy="2786082"/>
          </a:xfrm>
          <a:prstGeom prst="rect">
            <a:avLst/>
          </a:prstGeom>
          <a:noFill/>
        </p:spPr>
      </p:pic>
      <p:pic>
        <p:nvPicPr>
          <p:cNvPr id="3077" name="Picture 5" descr="C:\Users\User\Documents\pUU1tVkvcN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786058"/>
            <a:ext cx="1928826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2976" y="1719430"/>
            <a:ext cx="7215238" cy="470898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 проекта: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Результатом  проекта стало внедрение нетрадиционных методик  во все виды деятельности детей и в режимные моменты. У детей появился достаточный уровень знаний о пользе спорта и физических упражнений, в том числе и на координационной лестнице,  для здоровья.  Значительно возросла двигательная активность детей, отмечается позитивная динамика движений, физических качеств детей. В группе заметно снизился уровень заболеваемости детей. Значительно возрос уровень развития речи детей, социально-коммуникативных навыков. Сформировалось осознанная  потребность в ведении здорового образа жизни, как у детей, так и у родителей.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И, как, и предполагалось, внедрение и использование нетрадиционных методик оздоровления организма имеет очень большой успех у детей, педагогов и родителей.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928670"/>
            <a:ext cx="41281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-857288" y="1000108"/>
            <a:ext cx="1000128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«Взрослым кажется, что дети не заботятся о своем здоровье…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Нет. Детям совершенно так же, как и взрослым,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хочется быть здоровыми и сильными,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только дети не знают, что для этого надо делать.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Объясни им, и они будут беречься».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                                                                                                       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Януш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Корчак.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Документы 2\Фото  суджок\IMG_497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857224" y="2625323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676765"/>
            <a:ext cx="742955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Цель: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Формирование  у дошкольников представлений о                  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здоровом образе жизни, развитие физических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качеств детского организма.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Задачи</a:t>
            </a:r>
          </a:p>
          <a:p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-Формирование у дошкольников представлений о здоровом образе жизни, сознательного отношения к собственному здоровью.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-Развитие у детей потребности овладения  новыми методиками оздоровления организма (применение авторской технологии  А.П. Щербак, тренажера координационная  лестница,  корейской методики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-Стимулирование  резервных возможностей детского организма, сделав  упор на «естественное», «природное»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самооздоровление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-Создание  условий в группе  для  инклюзивного образования, определение специфики работы с детьми с особыми образовательными потребностями.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71736" y="928670"/>
            <a:ext cx="58578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«Здоровье на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ладошке»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(игры с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») 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ocuments\Новая папка (19)\P_20210218_113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785926"/>
            <a:ext cx="3302023" cy="2000264"/>
          </a:xfrm>
          <a:prstGeom prst="rect">
            <a:avLst/>
          </a:prstGeom>
          <a:noFill/>
        </p:spPr>
      </p:pic>
      <p:pic>
        <p:nvPicPr>
          <p:cNvPr id="11266" name="Picture 2" descr="C:\Users\User\Documents\Новая папка (19)\P_20210218_1138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785926"/>
            <a:ext cx="3286148" cy="1928826"/>
          </a:xfrm>
          <a:prstGeom prst="rect">
            <a:avLst/>
          </a:prstGeom>
          <a:noFill/>
        </p:spPr>
      </p:pic>
      <p:pic>
        <p:nvPicPr>
          <p:cNvPr id="11267" name="Picture 3" descr="C:\Users\User\Documents\Новая папка (19)\P_20210218_114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4143380"/>
            <a:ext cx="3428992" cy="2000246"/>
          </a:xfrm>
          <a:prstGeom prst="rect">
            <a:avLst/>
          </a:prstGeom>
          <a:noFill/>
        </p:spPr>
      </p:pic>
      <p:pic>
        <p:nvPicPr>
          <p:cNvPr id="11269" name="Picture 5" descr="C:\Users\User\Documents\Новая папка (19)\P_20210220_15423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3" y="4143381"/>
            <a:ext cx="3286149" cy="192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0" name="Picture 2" descr="C:\Users\User\Documents\Новая папка (3)\IMG_20220318_0957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3357586" cy="203598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643174" y="785794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Игры с мячиками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не только на занятиях, но и в режимных моментах.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1" name="Picture 3" descr="C:\Users\User\Documents\Новая папка (3)\IMG_20220318_09593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857752" y="1714488"/>
            <a:ext cx="3262300" cy="2071702"/>
          </a:xfrm>
          <a:prstGeom prst="rect">
            <a:avLst/>
          </a:prstGeom>
          <a:noFill/>
        </p:spPr>
      </p:pic>
      <p:pic>
        <p:nvPicPr>
          <p:cNvPr id="32772" name="Picture 4" descr="C:\Users\User\Documents\Новая папка (3)\IMG_20220318_10002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143380"/>
            <a:ext cx="3429024" cy="2071678"/>
          </a:xfrm>
          <a:prstGeom prst="rect">
            <a:avLst/>
          </a:prstGeom>
          <a:noFill/>
        </p:spPr>
      </p:pic>
      <p:pic>
        <p:nvPicPr>
          <p:cNvPr id="32773" name="Picture 5" descr="C:\Users\User\Documents\Новая папка (3)\IMG_20220318_1044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4143380"/>
            <a:ext cx="328614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1" name="Picture 1" descr="D:\Документы 2\Фото  суджок\IMG_4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250140"/>
            <a:ext cx="2928926" cy="21966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28992" y="857232"/>
            <a:ext cx="30538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«Со здоровьем дружим!»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Документы 2\Фото  суджок\IMG_49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285860"/>
            <a:ext cx="2857520" cy="2143140"/>
          </a:xfrm>
          <a:prstGeom prst="rect">
            <a:avLst/>
          </a:prstGeom>
          <a:noFill/>
        </p:spPr>
      </p:pic>
      <p:pic>
        <p:nvPicPr>
          <p:cNvPr id="10243" name="Picture 3" descr="D:\Документы 2\Фото  суджок\IMG_49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3" y="4000504"/>
            <a:ext cx="3455573" cy="2321711"/>
          </a:xfrm>
          <a:prstGeom prst="rect">
            <a:avLst/>
          </a:prstGeom>
          <a:noFill/>
        </p:spPr>
      </p:pic>
      <p:pic>
        <p:nvPicPr>
          <p:cNvPr id="10244" name="Picture 4" descr="D:\Документы 2\Фото  суджок\IMG_498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49175" y="4000504"/>
            <a:ext cx="3623287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7" name="Picture 1" descr="D:\Документы 2\Фото  суджок\IMG_49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51587" y="1428736"/>
            <a:ext cx="2963355" cy="200026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868" y="857232"/>
            <a:ext cx="26291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Массажные</a:t>
            </a:r>
            <a:r>
              <a:rPr lang="ru-RU" sz="2000" b="1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дорожки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Документы 2\Фото  суджок\IMG_49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736"/>
            <a:ext cx="2928958" cy="2000263"/>
          </a:xfrm>
          <a:prstGeom prst="rect">
            <a:avLst/>
          </a:prstGeom>
          <a:noFill/>
        </p:spPr>
      </p:pic>
      <p:pic>
        <p:nvPicPr>
          <p:cNvPr id="9219" name="Picture 3" descr="D:\Документы 2\Фото  суджок\IMG_499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929066"/>
            <a:ext cx="3429024" cy="2178835"/>
          </a:xfrm>
          <a:prstGeom prst="rect">
            <a:avLst/>
          </a:prstGeom>
          <a:noFill/>
        </p:spPr>
      </p:pic>
      <p:pic>
        <p:nvPicPr>
          <p:cNvPr id="9220" name="Picture 4" descr="D:\Документы 2\Фото  суджок\IMG_49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3929066"/>
            <a:ext cx="3500462" cy="21967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3" name="Picture 1" descr="D:\Документы 2\Фото  суджок\IMG_4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1428736"/>
            <a:ext cx="3000396" cy="20002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928926" y="1000108"/>
            <a:ext cx="4598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</a:t>
            </a:r>
            <a:r>
              <a:rPr lang="ru-RU" sz="2000" baseline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ЗДОРОВЬЯ» «МЫ ЗА СПОРТ!»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Документы 2\Фото  суджок\IMG_48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857628"/>
            <a:ext cx="3429024" cy="2250273"/>
          </a:xfrm>
          <a:prstGeom prst="rect">
            <a:avLst/>
          </a:prstGeom>
          <a:noFill/>
        </p:spPr>
      </p:pic>
      <p:pic>
        <p:nvPicPr>
          <p:cNvPr id="8195" name="Picture 3" descr="D:\Документы 2\Фото  суджок\IMG_49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1428736"/>
            <a:ext cx="2857520" cy="2000264"/>
          </a:xfrm>
          <a:prstGeom prst="rect">
            <a:avLst/>
          </a:prstGeom>
          <a:noFill/>
        </p:spPr>
      </p:pic>
      <p:pic>
        <p:nvPicPr>
          <p:cNvPr id="8196" name="Picture 4" descr="D:\Документы 2\Фото  суджок\IMG_49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3857628"/>
            <a:ext cx="3357586" cy="2250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1613582149_36-p-fon-dlya-doshkolnoi-prezentatsii-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D:\Документы 2\Новая папка (17)\P_20210225_114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9" y="1428736"/>
            <a:ext cx="3071834" cy="1857388"/>
          </a:xfrm>
          <a:prstGeom prst="rect">
            <a:avLst/>
          </a:prstGeom>
          <a:noFill/>
        </p:spPr>
      </p:pic>
      <p:pic>
        <p:nvPicPr>
          <p:cNvPr id="7170" name="Picture 2" descr="D:\Документы 2\Новая папка (17)\P_20210225_1146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428736"/>
            <a:ext cx="2793988" cy="1928826"/>
          </a:xfrm>
          <a:prstGeom prst="rect">
            <a:avLst/>
          </a:prstGeom>
          <a:noFill/>
        </p:spPr>
      </p:pic>
      <p:pic>
        <p:nvPicPr>
          <p:cNvPr id="7171" name="Picture 3" descr="D:\Документы 2\Новая папка (17)\P_20210225_114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857628"/>
            <a:ext cx="3590950" cy="2071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14612" y="857232"/>
            <a:ext cx="52639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 на координационной лестнице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4" name="Picture 6" descr="C:\Users\User\Documents\Новая папка (19)\P_20210218_0823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857628"/>
            <a:ext cx="357190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316</Words>
  <Application>Microsoft Office PowerPoint</Application>
  <PresentationFormat>Экран (4:3)</PresentationFormat>
  <Paragraphs>60</Paragraphs>
  <Slides>16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2022-03-22T01:14:43Z</dcterms:created>
  <dcterms:modified xsi:type="dcterms:W3CDTF">2022-03-27T16:39:09Z</dcterms:modified>
</cp:coreProperties>
</file>