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6"/>
  </p:notesMasterIdLst>
  <p:sldIdLst>
    <p:sldId id="257" r:id="rId2"/>
    <p:sldId id="270" r:id="rId3"/>
    <p:sldId id="261" r:id="rId4"/>
    <p:sldId id="291" r:id="rId5"/>
    <p:sldId id="293" r:id="rId6"/>
    <p:sldId id="260" r:id="rId7"/>
    <p:sldId id="258" r:id="rId8"/>
    <p:sldId id="292" r:id="rId9"/>
    <p:sldId id="259" r:id="rId10"/>
    <p:sldId id="263" r:id="rId11"/>
    <p:sldId id="265" r:id="rId12"/>
    <p:sldId id="266" r:id="rId13"/>
    <p:sldId id="267" r:id="rId14"/>
    <p:sldId id="281" r:id="rId15"/>
    <p:sldId id="271" r:id="rId16"/>
    <p:sldId id="269" r:id="rId17"/>
    <p:sldId id="272" r:id="rId18"/>
    <p:sldId id="282" r:id="rId19"/>
    <p:sldId id="273" r:id="rId20"/>
    <p:sldId id="274" r:id="rId21"/>
    <p:sldId id="275" r:id="rId22"/>
    <p:sldId id="280" r:id="rId23"/>
    <p:sldId id="276" r:id="rId24"/>
    <p:sldId id="277" r:id="rId25"/>
    <p:sldId id="278" r:id="rId26"/>
    <p:sldId id="283" r:id="rId27"/>
    <p:sldId id="279" r:id="rId28"/>
    <p:sldId id="284" r:id="rId29"/>
    <p:sldId id="285" r:id="rId30"/>
    <p:sldId id="286" r:id="rId31"/>
    <p:sldId id="287" r:id="rId32"/>
    <p:sldId id="288" r:id="rId33"/>
    <p:sldId id="289" r:id="rId34"/>
    <p:sldId id="290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136B16-583F-44DA-A92A-135452BC913A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7F50C1-E617-4218-9A9F-C0588B5CC3F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F50C1-E617-4218-9A9F-C0588B5CC3F2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F50C1-E617-4218-9A9F-C0588B5CC3F2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F50C1-E617-4218-9A9F-C0588B5CC3F2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F50C1-E617-4218-9A9F-C0588B5CC3F2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F50C1-E617-4218-9A9F-C0588B5CC3F2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F50C1-E617-4218-9A9F-C0588B5CC3F2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F50C1-E617-4218-9A9F-C0588B5CC3F2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F50C1-E617-4218-9A9F-C0588B5CC3F2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F50C1-E617-4218-9A9F-C0588B5CC3F2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F50C1-E617-4218-9A9F-C0588B5CC3F2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F50C1-E617-4218-9A9F-C0588B5CC3F2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F50C1-E617-4218-9A9F-C0588B5CC3F2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F50C1-E617-4218-9A9F-C0588B5CC3F2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F50C1-E617-4218-9A9F-C0588B5CC3F2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F50C1-E617-4218-9A9F-C0588B5CC3F2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F50C1-E617-4218-9A9F-C0588B5CC3F2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F50C1-E617-4218-9A9F-C0588B5CC3F2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F50C1-E617-4218-9A9F-C0588B5CC3F2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 txBox="1">
            <a:spLocks/>
          </p:cNvSpPr>
          <p:nvPr/>
        </p:nvSpPr>
        <p:spPr>
          <a:xfrm>
            <a:off x="0" y="1340768"/>
            <a:ext cx="5652120" cy="511256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ru-RU" sz="2800" b="1" i="1" u="none" strike="noStrike" kern="1200" cap="none" spc="0" normalizeH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8" name="Содержимое 7" descr="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88640"/>
            <a:ext cx="8423340" cy="631750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800" dirty="0" smtClean="0"/>
              <a:t>Оформляем снаружи и внутри</a:t>
            </a:r>
            <a:endParaRPr lang="ru-RU" sz="4800" dirty="0"/>
          </a:p>
        </p:txBody>
      </p:sp>
      <p:pic>
        <p:nvPicPr>
          <p:cNvPr id="11" name="Содержимое 10" descr="IMG_362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199" y="2708920"/>
            <a:ext cx="4047507" cy="2952328"/>
          </a:xfrm>
        </p:spPr>
      </p:pic>
      <p:pic>
        <p:nvPicPr>
          <p:cNvPr id="17" name="Содержимое 16" descr="IMG_363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623344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302359"/>
            <a:ext cx="4176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 </a:t>
            </a:r>
            <a:endParaRPr lang="ru-RU" sz="28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Что положить в </a:t>
            </a:r>
            <a:br>
              <a:rPr lang="ru-RU" dirty="0" smtClean="0"/>
            </a:br>
            <a:r>
              <a:rPr lang="ru-RU" dirty="0" smtClean="0"/>
              <a:t>«Чемоданчик добрых дел»?</a:t>
            </a:r>
            <a:endParaRPr lang="ru-RU" dirty="0"/>
          </a:p>
        </p:txBody>
      </p:sp>
      <p:pic>
        <p:nvPicPr>
          <p:cNvPr id="10" name="Содержимое 9" descr="IMG_36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408849" y="1326518"/>
            <a:ext cx="4542325" cy="583264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302359"/>
            <a:ext cx="85689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 </a:t>
            </a:r>
            <a:endParaRPr lang="ru-RU" sz="28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 smtClean="0"/>
              <a:t>Дидактическая игра «Помоги рыбкам», </a:t>
            </a:r>
            <a:br>
              <a:rPr lang="ru-RU" sz="3600" dirty="0" smtClean="0"/>
            </a:br>
            <a:r>
              <a:rPr lang="ru-RU" sz="3600" dirty="0" smtClean="0"/>
              <a:t>3-7лет</a:t>
            </a:r>
            <a:endParaRPr lang="ru-RU" sz="3600" dirty="0"/>
          </a:p>
        </p:txBody>
      </p:sp>
      <p:pic>
        <p:nvPicPr>
          <p:cNvPr id="19" name="Содержимое 18" descr="IMG_36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1143000"/>
          </a:xfrm>
        </p:spPr>
        <p:txBody>
          <a:bodyPr/>
          <a:lstStyle/>
          <a:p>
            <a:pPr algn="ctr"/>
            <a:r>
              <a:rPr lang="ru-RU" dirty="0" smtClean="0"/>
              <a:t>Оборудование:</a:t>
            </a:r>
            <a:endParaRPr lang="ru-RU" dirty="0"/>
          </a:p>
        </p:txBody>
      </p:sp>
      <p:pic>
        <p:nvPicPr>
          <p:cNvPr id="12" name="Содержимое 11" descr="IMG_36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1484784"/>
            <a:ext cx="6912768" cy="518457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pPr algn="ctr"/>
            <a:r>
              <a:rPr lang="ru-RU" dirty="0" smtClean="0"/>
              <a:t>Ход игры:</a:t>
            </a:r>
            <a:endParaRPr lang="ru-RU" dirty="0"/>
          </a:p>
        </p:txBody>
      </p:sp>
      <p:pic>
        <p:nvPicPr>
          <p:cNvPr id="7" name="Содержимое 6" descr="IMG_369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4211960" y="1764633"/>
            <a:ext cx="5184576" cy="3888432"/>
          </a:xfrm>
        </p:spPr>
      </p:pic>
      <p:pic>
        <p:nvPicPr>
          <p:cNvPr id="6" name="Содержимое 5" descr="IMG_3698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-108520" y="1772816"/>
            <a:ext cx="5184576" cy="388843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Игра - акция «Корзина доброты», </a:t>
            </a:r>
            <a:br>
              <a:rPr lang="ru-RU" dirty="0" smtClean="0"/>
            </a:br>
            <a:r>
              <a:rPr lang="ru-RU" dirty="0" smtClean="0"/>
              <a:t>5-7 лет.</a:t>
            </a:r>
            <a:endParaRPr lang="ru-RU" dirty="0"/>
          </a:p>
        </p:txBody>
      </p:sp>
      <p:pic>
        <p:nvPicPr>
          <p:cNvPr id="1026" name="Picture 2" descr="D:\Тлегенова 2\IMG_20211123_0952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278" y="1935163"/>
            <a:ext cx="7803444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395536" y="-243408"/>
            <a:ext cx="8229600" cy="1143000"/>
          </a:xfrm>
        </p:spPr>
        <p:txBody>
          <a:bodyPr/>
          <a:lstStyle/>
          <a:p>
            <a:pPr algn="ctr"/>
            <a:r>
              <a:rPr lang="ru-RU" dirty="0" smtClean="0"/>
              <a:t>Оборудование:</a:t>
            </a:r>
            <a:endParaRPr lang="ru-RU" dirty="0"/>
          </a:p>
        </p:txBody>
      </p:sp>
      <p:pic>
        <p:nvPicPr>
          <p:cNvPr id="14" name="Содержимое 13" descr="IMG_3668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67544" y="980728"/>
            <a:ext cx="3744416" cy="2808312"/>
          </a:xfrm>
        </p:spPr>
      </p:pic>
      <p:pic>
        <p:nvPicPr>
          <p:cNvPr id="15" name="Содержимое 14" descr="IMG_3669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740019" y="1052736"/>
            <a:ext cx="3648405" cy="2736304"/>
          </a:xfrm>
        </p:spPr>
      </p:pic>
      <p:pic>
        <p:nvPicPr>
          <p:cNvPr id="18" name="Содержимое 6" descr="IMG_367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11760" y="4005064"/>
            <a:ext cx="3803915" cy="28529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IMG_367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0" y="3429000"/>
            <a:ext cx="4110608" cy="3082956"/>
          </a:xfrm>
        </p:spPr>
      </p:pic>
      <p:pic>
        <p:nvPicPr>
          <p:cNvPr id="10" name="Содержимое 9" descr="IMG_3671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323528" y="836712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/>
          <a:lstStyle/>
          <a:p>
            <a:pPr algn="ctr"/>
            <a:r>
              <a:rPr lang="ru-RU" dirty="0" smtClean="0"/>
              <a:t>Ход игры:</a:t>
            </a:r>
            <a:endParaRPr lang="ru-RU" dirty="0"/>
          </a:p>
        </p:txBody>
      </p:sp>
      <p:pic>
        <p:nvPicPr>
          <p:cNvPr id="2051" name="Picture 3" descr="D:\Тлегенова 2\IMG_20211123_09532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6233" y="1484784"/>
            <a:ext cx="8604119" cy="48398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Дидактическая игра </a:t>
            </a:r>
            <a:br>
              <a:rPr lang="ru-RU" dirty="0" smtClean="0"/>
            </a:br>
            <a:r>
              <a:rPr lang="ru-RU" dirty="0" smtClean="0"/>
              <a:t>«Сортировка мусора», </a:t>
            </a:r>
            <a:br>
              <a:rPr lang="ru-RU" dirty="0" smtClean="0"/>
            </a:br>
            <a:r>
              <a:rPr lang="ru-RU" dirty="0" smtClean="0"/>
              <a:t>5-7 лет</a:t>
            </a:r>
            <a:endParaRPr lang="ru-RU" dirty="0"/>
          </a:p>
        </p:txBody>
      </p:sp>
      <p:pic>
        <p:nvPicPr>
          <p:cNvPr id="4" name="Содержимое 3" descr="IMG_367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47664" y="1844824"/>
            <a:ext cx="6094643" cy="457098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 rot="10800000" flipV="1">
            <a:off x="647056" y="1052736"/>
            <a:ext cx="8496944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Волонтер - человек, занимающийся общественно полезной деятельностью на безвозмездной основе.</a:t>
            </a:r>
            <a:endParaRPr lang="ru-RU" sz="3600" b="1" i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496112" y="2276872"/>
            <a:ext cx="6460264" cy="42990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Оборудование: </a:t>
            </a:r>
            <a:endParaRPr lang="ru-RU" dirty="0"/>
          </a:p>
        </p:txBody>
      </p:sp>
      <p:pic>
        <p:nvPicPr>
          <p:cNvPr id="9" name="Содержимое 8" descr="IMG_363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371533" y="2228867"/>
            <a:ext cx="3648405" cy="2736304"/>
          </a:xfrm>
        </p:spPr>
      </p:pic>
      <p:pic>
        <p:nvPicPr>
          <p:cNvPr id="10" name="Содержимое 9" descr="IMG_3673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451987" y="1124744"/>
            <a:ext cx="3648405" cy="2736304"/>
          </a:xfrm>
        </p:spPr>
      </p:pic>
      <p:pic>
        <p:nvPicPr>
          <p:cNvPr id="11" name="Содержимое 7" descr="IMG_367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7984" y="4005064"/>
            <a:ext cx="3803915" cy="28529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Содержимое 12" descr="мус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88024" y="2276872"/>
            <a:ext cx="3962400" cy="4236720"/>
          </a:xfrm>
        </p:spPr>
      </p:pic>
      <p:pic>
        <p:nvPicPr>
          <p:cNvPr id="12" name="Содержимое 11" descr="кар5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395536" y="836712"/>
            <a:ext cx="4038600" cy="4038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755576" y="4149080"/>
            <a:ext cx="3600400" cy="827584"/>
          </a:xfrm>
        </p:spPr>
        <p:txBody>
          <a:bodyPr/>
          <a:lstStyle/>
          <a:p>
            <a:pPr algn="ctr"/>
            <a:r>
              <a:rPr lang="ru-RU" dirty="0" smtClean="0"/>
              <a:t>Ход игры:</a:t>
            </a:r>
            <a:endParaRPr lang="ru-RU" dirty="0"/>
          </a:p>
        </p:txBody>
      </p:sp>
      <p:pic>
        <p:nvPicPr>
          <p:cNvPr id="9" name="Содержимое 8" descr="IMG_3688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23528" y="260648"/>
            <a:ext cx="3936437" cy="2952328"/>
          </a:xfrm>
        </p:spPr>
      </p:pic>
      <p:pic>
        <p:nvPicPr>
          <p:cNvPr id="10" name="Содержимое 9" descr="IMG_3689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860032" y="260648"/>
            <a:ext cx="4032448" cy="3024336"/>
          </a:xfrm>
        </p:spPr>
      </p:pic>
      <p:pic>
        <p:nvPicPr>
          <p:cNvPr id="15" name="Содержимое 7" descr="IMG_369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8024" y="3501008"/>
            <a:ext cx="3787080" cy="28403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Дидактическая игра </a:t>
            </a:r>
            <a:br>
              <a:rPr lang="ru-RU" dirty="0" smtClean="0"/>
            </a:br>
            <a:r>
              <a:rPr lang="ru-RU" dirty="0" smtClean="0"/>
              <a:t>«Планета грустная и веселая»</a:t>
            </a:r>
            <a:endParaRPr lang="ru-RU" dirty="0"/>
          </a:p>
        </p:txBody>
      </p:sp>
      <p:pic>
        <p:nvPicPr>
          <p:cNvPr id="8" name="Содержимое 7" descr="IMG_367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86028" y="1699610"/>
            <a:ext cx="6626332" cy="496974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Оборудование:</a:t>
            </a:r>
            <a:endParaRPr lang="ru-RU" dirty="0"/>
          </a:p>
        </p:txBody>
      </p:sp>
      <p:pic>
        <p:nvPicPr>
          <p:cNvPr id="9" name="Содержимое 8" descr="IMG_368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4541782" y="1878431"/>
            <a:ext cx="4889930" cy="3667448"/>
          </a:xfrm>
        </p:spPr>
      </p:pic>
      <p:pic>
        <p:nvPicPr>
          <p:cNvPr id="7" name="Содержимое 6" descr="IMG_3679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 rot="5400000">
            <a:off x="-62493" y="1942812"/>
            <a:ext cx="4816352" cy="3612264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Содержимое 10" descr="план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04048" y="1700808"/>
            <a:ext cx="3838119" cy="3744415"/>
          </a:xfrm>
        </p:spPr>
      </p:pic>
      <p:pic>
        <p:nvPicPr>
          <p:cNvPr id="13" name="Содержимое 12" descr="план3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539552" y="1556792"/>
            <a:ext cx="3838700" cy="410445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4293096"/>
            <a:ext cx="4608512" cy="908720"/>
          </a:xfrm>
        </p:spPr>
        <p:txBody>
          <a:bodyPr/>
          <a:lstStyle/>
          <a:p>
            <a:pPr algn="ctr"/>
            <a:r>
              <a:rPr lang="ru-RU" dirty="0" smtClean="0"/>
              <a:t>Ход игры:</a:t>
            </a:r>
            <a:endParaRPr lang="ru-RU" dirty="0"/>
          </a:p>
        </p:txBody>
      </p:sp>
      <p:pic>
        <p:nvPicPr>
          <p:cNvPr id="9" name="Содержимое 8" descr="IMG_3685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716016" y="3284984"/>
            <a:ext cx="4038600" cy="3028950"/>
          </a:xfrm>
        </p:spPr>
      </p:pic>
      <p:pic>
        <p:nvPicPr>
          <p:cNvPr id="10" name="Содержимое 9" descr="IMG_3687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644008" y="188640"/>
            <a:ext cx="4038600" cy="3028950"/>
          </a:xfrm>
        </p:spPr>
      </p:pic>
      <p:pic>
        <p:nvPicPr>
          <p:cNvPr id="12" name="Содержимое 6" descr="IMG_368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188640"/>
            <a:ext cx="4038600" cy="3028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95536" y="836712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Дидактическая игра</a:t>
            </a:r>
            <a:br>
              <a:rPr lang="ru-RU" sz="4400" dirty="0" smtClean="0"/>
            </a:br>
            <a:r>
              <a:rPr lang="ru-RU" sz="4400" dirty="0" smtClean="0"/>
              <a:t> «Помоги животным найти своих детёнышей»</a:t>
            </a:r>
            <a:endParaRPr lang="ru-RU" sz="4400" dirty="0"/>
          </a:p>
        </p:txBody>
      </p:sp>
      <p:pic>
        <p:nvPicPr>
          <p:cNvPr id="8" name="Содержимое 7" descr="IMG_370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75656" y="1988840"/>
            <a:ext cx="6312263" cy="473419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Оборудование:</a:t>
            </a:r>
            <a:endParaRPr lang="ru-RU" sz="4400" dirty="0"/>
          </a:p>
        </p:txBody>
      </p:sp>
      <p:pic>
        <p:nvPicPr>
          <p:cNvPr id="9" name="Содержимое 8" descr="IMG_371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99992" y="3140968"/>
            <a:ext cx="4075112" cy="3056334"/>
          </a:xfrm>
        </p:spPr>
      </p:pic>
      <p:pic>
        <p:nvPicPr>
          <p:cNvPr id="8" name="Содержимое 7" descr="IMG_3710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323528" y="1412776"/>
            <a:ext cx="4032448" cy="30243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9" descr="жив1.pn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 rot="16200000">
            <a:off x="757316" y="-505796"/>
            <a:ext cx="3042306" cy="4053898"/>
          </a:xfrm>
        </p:spPr>
      </p:pic>
      <p:pic>
        <p:nvPicPr>
          <p:cNvPr id="11" name="Содержимое 10" descr="жив4.pn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 rot="16200000">
            <a:off x="5392493" y="-532460"/>
            <a:ext cx="2959489" cy="4024410"/>
          </a:xfrm>
        </p:spPr>
      </p:pic>
      <p:pic>
        <p:nvPicPr>
          <p:cNvPr id="12" name="Содержимое 3" descr="жив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877312" y="2659194"/>
            <a:ext cx="3068899" cy="4176464"/>
          </a:xfrm>
          <a:prstGeom prst="rect">
            <a:avLst/>
          </a:prstGeom>
        </p:spPr>
      </p:pic>
      <p:pic>
        <p:nvPicPr>
          <p:cNvPr id="13" name="Содержимое 5" descr="жив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6200000">
            <a:off x="5189710" y="2739284"/>
            <a:ext cx="3089667" cy="41810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 учреждение муниципального образования « город Бугуруслан»  «Детский сад комбинированного вида №2» (МАДОУ «Д/с№2»)</a:t>
            </a:r>
            <a:r>
              <a:rPr lang="ru-RU" sz="1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000" dirty="0"/>
          </a:p>
        </p:txBody>
      </p:sp>
      <p:pic>
        <p:nvPicPr>
          <p:cNvPr id="14" name="Содержимое 13" descr="IMG_365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10810" y="2345573"/>
            <a:ext cx="4601897" cy="3744416"/>
          </a:xfrm>
        </p:spPr>
      </p:pic>
      <p:pic>
        <p:nvPicPr>
          <p:cNvPr id="1026" name="Picture 2" descr="C:\Users\Клиент\Desktop\Воспитатель Года 2022\занятие по волонтерству Твори добро\цветик-семицветик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844824"/>
            <a:ext cx="4492010" cy="4752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915816" y="2780928"/>
            <a:ext cx="3312368" cy="1143000"/>
          </a:xfrm>
        </p:spPr>
        <p:txBody>
          <a:bodyPr/>
          <a:lstStyle/>
          <a:p>
            <a:pPr algn="ctr"/>
            <a:r>
              <a:rPr lang="ru-RU" dirty="0" smtClean="0"/>
              <a:t>Ход игры:</a:t>
            </a:r>
            <a:endParaRPr lang="ru-RU" dirty="0"/>
          </a:p>
        </p:txBody>
      </p:sp>
      <p:pic>
        <p:nvPicPr>
          <p:cNvPr id="15" name="Содержимое 14" descr="IMG_369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-204531" y="3453002"/>
            <a:ext cx="3648405" cy="2736304"/>
          </a:xfrm>
        </p:spPr>
      </p:pic>
      <p:pic>
        <p:nvPicPr>
          <p:cNvPr id="16" name="Содержимое 15" descr="IMG_3692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508104" y="260648"/>
            <a:ext cx="3456385" cy="2592288"/>
          </a:xfrm>
        </p:spPr>
      </p:pic>
      <p:pic>
        <p:nvPicPr>
          <p:cNvPr id="17" name="Содержимое 8" descr="IMG_369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188640"/>
            <a:ext cx="3396885" cy="2547664"/>
          </a:xfrm>
          <a:prstGeom prst="rect">
            <a:avLst/>
          </a:prstGeom>
        </p:spPr>
      </p:pic>
      <p:pic>
        <p:nvPicPr>
          <p:cNvPr id="18" name="Содержимое 9" descr="IMG_369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5627348" y="3453772"/>
            <a:ext cx="3654557" cy="27409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Дидактическая игра «Ромашка волонтёра»</a:t>
            </a:r>
            <a:endParaRPr lang="ru-RU" dirty="0"/>
          </a:p>
        </p:txBody>
      </p:sp>
      <p:pic>
        <p:nvPicPr>
          <p:cNvPr id="7" name="Содержимое 6" descr="IMG_37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1988840"/>
            <a:ext cx="6166652" cy="462498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Оборудование:</a:t>
            </a:r>
            <a:endParaRPr lang="ru-RU" dirty="0"/>
          </a:p>
        </p:txBody>
      </p:sp>
      <p:pic>
        <p:nvPicPr>
          <p:cNvPr id="8" name="Содержимое 7" descr="IMG_364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148064" y="1196752"/>
            <a:ext cx="3534544" cy="2650908"/>
          </a:xfrm>
        </p:spPr>
      </p:pic>
      <p:pic>
        <p:nvPicPr>
          <p:cNvPr id="6" name="Содержимое 5" descr="IMG_3644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251520" y="1268760"/>
            <a:ext cx="3528392" cy="2646294"/>
          </a:xfrm>
        </p:spPr>
      </p:pic>
      <p:pic>
        <p:nvPicPr>
          <p:cNvPr id="9" name="Содержимое 5" descr="IMG_364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3" y="4089698"/>
            <a:ext cx="3528392" cy="2646294"/>
          </a:xfrm>
          <a:prstGeom prst="rect">
            <a:avLst/>
          </a:prstGeom>
        </p:spPr>
      </p:pic>
      <p:pic>
        <p:nvPicPr>
          <p:cNvPr id="10" name="Содержимое 6" descr="IMG_364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76056" y="4041068"/>
            <a:ext cx="3491880" cy="26189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9" descr="IMG_3699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79512" y="188640"/>
            <a:ext cx="4038600" cy="3028950"/>
          </a:xfrm>
        </p:spPr>
      </p:pic>
      <p:pic>
        <p:nvPicPr>
          <p:cNvPr id="11" name="Содержимое 10" descr="IMG_3701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932040" y="188640"/>
            <a:ext cx="4038600" cy="3028950"/>
          </a:xfrm>
        </p:spPr>
      </p:pic>
      <p:pic>
        <p:nvPicPr>
          <p:cNvPr id="12" name="Содержимое 6" descr="IMG_37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3501008"/>
            <a:ext cx="4038600" cy="3028950"/>
          </a:xfrm>
          <a:prstGeom prst="rect">
            <a:avLst/>
          </a:prstGeom>
        </p:spPr>
      </p:pic>
      <p:pic>
        <p:nvPicPr>
          <p:cNvPr id="13" name="Содержимое 7" descr="IMG_370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88024" y="3356992"/>
            <a:ext cx="4038600" cy="3028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Содержимое 14" descr="IMG_370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10800000">
            <a:off x="323528" y="227696"/>
            <a:ext cx="8496944" cy="637270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716016" y="836712"/>
            <a:ext cx="3394720" cy="3486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Акция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«Безопасные дороги детям»</a:t>
            </a:r>
            <a:r>
              <a:rPr lang="ru-RU" sz="1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000" dirty="0"/>
          </a:p>
        </p:txBody>
      </p:sp>
      <p:pic>
        <p:nvPicPr>
          <p:cNvPr id="7" name="Содержимое 6" descr="IMG_20211119_10271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55776" y="4586287"/>
            <a:ext cx="4038600" cy="2271713"/>
          </a:xfrm>
        </p:spPr>
      </p:pic>
      <p:pic>
        <p:nvPicPr>
          <p:cNvPr id="8" name="Содержимое 7" descr="4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755576" y="1052736"/>
            <a:ext cx="2810267" cy="3019847"/>
          </a:xfrm>
        </p:spPr>
      </p:pic>
      <p:pic>
        <p:nvPicPr>
          <p:cNvPr id="9" name="Содержимое 10" descr="IMG_37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1196752"/>
            <a:ext cx="3744416" cy="280831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83568" y="404664"/>
            <a:ext cx="3168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Акция «Мы вместе против</a:t>
            </a:r>
            <a:r>
              <a:rPr lang="en-US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Covid</a:t>
            </a:r>
            <a:r>
              <a:rPr lang="en-US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19 </a:t>
            </a:r>
            <a:endParaRPr lang="ru-RU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15816" y="4077072"/>
            <a:ext cx="31683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Флеш-моб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«Умывайся»</a:t>
            </a:r>
            <a:endParaRPr lang="ru-RU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build="allAtOnce"/>
      <p:bldP spid="1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Содержимое 16" descr="20190218_16342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4271948" y="1501763"/>
            <a:ext cx="5320407" cy="3990305"/>
          </a:xfrm>
        </p:spPr>
      </p:pic>
      <p:pic>
        <p:nvPicPr>
          <p:cNvPr id="16" name="Содержимое 15" descr="DSC06163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03516" y="1556792"/>
            <a:ext cx="4608512" cy="345638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Содержимое 2"/>
          <p:cNvSpPr txBox="1">
            <a:spLocks/>
          </p:cNvSpPr>
          <p:nvPr/>
        </p:nvSpPr>
        <p:spPr>
          <a:xfrm>
            <a:off x="152400" y="341040"/>
            <a:ext cx="8820472" cy="64807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95536" y="764704"/>
            <a:ext cx="8085584" cy="78296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https://cheburashka56.blogspot.com/?m=1</a:t>
            </a:r>
            <a:endParaRPr lang="ru-RU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3" name="Содержимое 12" descr="IMG_3654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1628800"/>
            <a:ext cx="2656566" cy="4725144"/>
          </a:xfrm>
        </p:spPr>
      </p:pic>
      <p:pic>
        <p:nvPicPr>
          <p:cNvPr id="14" name="Содержимое 13" descr="IMG_3655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148064" y="1772816"/>
            <a:ext cx="2549820" cy="453527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 txBox="1">
            <a:spLocks/>
          </p:cNvSpPr>
          <p:nvPr/>
        </p:nvSpPr>
        <p:spPr>
          <a:xfrm>
            <a:off x="0" y="188640"/>
            <a:ext cx="8820472" cy="64807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algn="ctr">
              <a:buNone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 учреждение муниципального образования « город Бугуруслан»  «Детский сад комбинированного вида №2» (МАДОУ «Д/с№2»)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-612576" y="3356992"/>
            <a:ext cx="7437512" cy="1143000"/>
          </a:xfrm>
        </p:spPr>
        <p:txBody>
          <a:bodyPr>
            <a:noAutofit/>
          </a:bodyPr>
          <a:lstStyle/>
          <a:p>
            <a:pPr algn="ctr"/>
            <a:r>
              <a:rPr lang="ru-RU" sz="3600" b="1" i="1" dirty="0" smtClean="0">
                <a:solidFill>
                  <a:schemeClr val="accent1"/>
                </a:solidFill>
              </a:rPr>
              <a:t>Мастер-класс: </a:t>
            </a:r>
            <a:br>
              <a:rPr lang="ru-RU" sz="3600" b="1" i="1" dirty="0" smtClean="0">
                <a:solidFill>
                  <a:schemeClr val="accent1"/>
                </a:solidFill>
              </a:rPr>
            </a:br>
            <a:r>
              <a:rPr lang="ru-RU" sz="3600" b="1" i="1" dirty="0" smtClean="0">
                <a:solidFill>
                  <a:schemeClr val="accent1"/>
                </a:solidFill>
              </a:rPr>
              <a:t>«Создание дидактического чемоданчика добрых дел».</a:t>
            </a: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dirty="0"/>
          </a:p>
        </p:txBody>
      </p:sp>
      <p:pic>
        <p:nvPicPr>
          <p:cNvPr id="7" name="Содержимое 6" descr="Фото Тлегенова Н.А.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56176" y="1484784"/>
            <a:ext cx="2799855" cy="3960440"/>
          </a:xfrm>
        </p:spPr>
      </p:pic>
      <p:sp>
        <p:nvSpPr>
          <p:cNvPr id="9" name="Прямоугольник 8"/>
          <p:cNvSpPr/>
          <p:nvPr/>
        </p:nvSpPr>
        <p:spPr>
          <a:xfrm>
            <a:off x="1619672" y="3861048"/>
            <a:ext cx="4572000" cy="13665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74320" lvl="0" indent="-274320" algn="ctr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воспитателя </a:t>
            </a:r>
          </a:p>
          <a:p>
            <a:pPr marL="274320" lvl="0" indent="-274320" algn="ctr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квалификационной категории  </a:t>
            </a:r>
          </a:p>
          <a:p>
            <a:pPr marL="274320" lvl="0" indent="-274320" algn="ctr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МАДОУ «Д/с№2» </a:t>
            </a:r>
          </a:p>
          <a:p>
            <a:pPr marL="274320" lvl="0" indent="-274320" algn="ctr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ru-RU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Тлегеновой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Натальи Александровны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dirty="0" smtClean="0"/>
              <a:t>«Дидактический чемоданчик добрых дел»</a:t>
            </a:r>
            <a:endParaRPr lang="ru-RU" sz="4000" dirty="0"/>
          </a:p>
        </p:txBody>
      </p:sp>
      <p:pic>
        <p:nvPicPr>
          <p:cNvPr id="4" name="Содержимое 10" descr="IMG_36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5656" y="1988840"/>
            <a:ext cx="6120680" cy="446168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одержимое 2"/>
          <p:cNvSpPr txBox="1">
            <a:spLocks/>
          </p:cNvSpPr>
          <p:nvPr/>
        </p:nvSpPr>
        <p:spPr>
          <a:xfrm>
            <a:off x="0" y="188640"/>
            <a:ext cx="9144000" cy="64807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Как изготовить чемоданчик добрых дел</a:t>
            </a:r>
            <a:endParaRPr lang="ru-RU" dirty="0"/>
          </a:p>
        </p:txBody>
      </p:sp>
      <p:pic>
        <p:nvPicPr>
          <p:cNvPr id="12" name="Содержимое 11" descr="31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2204864"/>
            <a:ext cx="4038600" cy="3637244"/>
          </a:xfrm>
        </p:spPr>
      </p:pic>
      <p:pic>
        <p:nvPicPr>
          <p:cNvPr id="14" name="Содержимое 13" descr="IMG_3624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2276872"/>
            <a:ext cx="4038600" cy="367240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796</TotalTime>
  <Words>172</Words>
  <Application>Microsoft Office PowerPoint</Application>
  <PresentationFormat>Экран (4:3)</PresentationFormat>
  <Paragraphs>53</Paragraphs>
  <Slides>34</Slides>
  <Notes>18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Поток</vt:lpstr>
      <vt:lpstr>Слайд 1</vt:lpstr>
      <vt:lpstr>     Волонтер - человек, занимающийся общественно полезной деятельностью на безвозмездной основе.</vt:lpstr>
      <vt:lpstr>Муниципальное автономное дошкольное образовательное учреждение муниципального образования « город Бугуруслан»  «Детский сад комбинированного вида №2» (МАДОУ «Д/с№2») </vt:lpstr>
      <vt:lpstr>Акция  «Безопасные дороги детям» </vt:lpstr>
      <vt:lpstr>Слайд 5</vt:lpstr>
      <vt:lpstr>https://cheburashka56.blogspot.com/?m=1</vt:lpstr>
      <vt:lpstr>Мастер-класс:  «Создание дидактического чемоданчика добрых дел». </vt:lpstr>
      <vt:lpstr>«Дидактический чемоданчик добрых дел»</vt:lpstr>
      <vt:lpstr>Как изготовить чемоданчик добрых дел</vt:lpstr>
      <vt:lpstr>Оформляем снаружи и внутри</vt:lpstr>
      <vt:lpstr>Что положить в  «Чемоданчик добрых дел»?</vt:lpstr>
      <vt:lpstr>Дидактическая игра «Помоги рыбкам»,  3-7лет</vt:lpstr>
      <vt:lpstr>Оборудование:</vt:lpstr>
      <vt:lpstr>Ход игры:</vt:lpstr>
      <vt:lpstr>Игра - акция «Корзина доброты»,  5-7 лет.</vt:lpstr>
      <vt:lpstr>Оборудование:</vt:lpstr>
      <vt:lpstr>Слайд 17</vt:lpstr>
      <vt:lpstr>Ход игры:</vt:lpstr>
      <vt:lpstr>Дидактическая игра  «Сортировка мусора»,  5-7 лет</vt:lpstr>
      <vt:lpstr>Оборудование: </vt:lpstr>
      <vt:lpstr>Слайд 21</vt:lpstr>
      <vt:lpstr>Ход игры:</vt:lpstr>
      <vt:lpstr>Дидактическая игра  «Планета грустная и веселая»</vt:lpstr>
      <vt:lpstr>Оборудование:</vt:lpstr>
      <vt:lpstr>Слайд 25</vt:lpstr>
      <vt:lpstr>Ход игры:</vt:lpstr>
      <vt:lpstr>Дидактическая игра  «Помоги животным найти своих детёнышей»</vt:lpstr>
      <vt:lpstr>Оборудование:</vt:lpstr>
      <vt:lpstr>Слайд 29</vt:lpstr>
      <vt:lpstr>Ход игры:</vt:lpstr>
      <vt:lpstr>Дидактическая игра «Ромашка волонтёра»</vt:lpstr>
      <vt:lpstr>Оборудование:</vt:lpstr>
      <vt:lpstr>Слайд 33</vt:lpstr>
      <vt:lpstr>Слайд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Клиент</dc:creator>
  <cp:lastModifiedBy>Клиент</cp:lastModifiedBy>
  <cp:revision>77</cp:revision>
  <dcterms:created xsi:type="dcterms:W3CDTF">2019-09-19T06:03:42Z</dcterms:created>
  <dcterms:modified xsi:type="dcterms:W3CDTF">2022-03-24T07:44:24Z</dcterms:modified>
</cp:coreProperties>
</file>