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0" r:id="rId7"/>
    <p:sldId id="264" r:id="rId8"/>
    <p:sldId id="265" r:id="rId9"/>
    <p:sldId id="266" r:id="rId10"/>
    <p:sldId id="259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B7952-433C-4E98-B4FE-3279D1B75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6765AE-E277-4C41-9F1B-193C152F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F47CB2-4381-4119-AB8E-88208F3F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75E5-B01B-401A-B072-F723E5C1BA7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2641C7-1B6A-4F88-8815-DE56BAD2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DC093-2DD1-4344-AF41-71E90544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430B-D43D-49BB-97DA-1163F087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4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A9336-8B9F-4C9B-BC07-0FFE7260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C44B40-55AB-40F2-8FF5-F718B2343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E990B-C67F-4C4A-AFFC-B5F5686D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75E5-B01B-401A-B072-F723E5C1BA7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E12FD8-B62A-476B-A254-D8A4B41C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9760D8-E111-438A-88F9-A13E7C39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430B-D43D-49BB-97DA-1163F087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9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D02A39-2C9A-43C8-8C13-AE393994A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435799-29D9-4E1E-BFC2-8E637E1DD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212E21-EC41-4548-92E2-F820FFED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75E5-B01B-401A-B072-F723E5C1BA7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BCC87-44E9-4B30-B549-7CDFF3EB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2125F-4DA2-46F3-9B19-7A914007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430B-D43D-49BB-97DA-1163F087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0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F1968-5C6D-4EB6-8E03-C4CE1177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063D14-C4C1-4B00-A569-469F8243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136C5B-D324-4E4A-B724-B9342798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75E5-B01B-401A-B072-F723E5C1BA7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FFFB2-015C-4EE7-908E-A68A3F52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274557-FD67-4086-881B-AE1C64E3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430B-D43D-49BB-97DA-1163F087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9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E2F59-C597-4929-B7A9-DD82F465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529F4D-8B4C-484B-837D-FE337340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2FDA3-C56C-42AC-AB27-C9EAE6CD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75E5-B01B-401A-B072-F723E5C1BA7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AA6A54-6218-4AC9-A6F0-453E3092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25066-7840-42EB-A933-01F4238A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430B-D43D-49BB-97DA-1163F087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4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4E2F8-4FA8-460F-A7C4-886B6428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009109-D7F1-4F65-9C9A-82C32DF84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3396CF-64AF-4B00-BF71-B6E9F7F86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F57A16-3716-4F38-82CF-76A8BB8A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75E5-B01B-401A-B072-F723E5C1BA7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B793CC-C90F-4601-A1D0-8FA84232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1D3901-DBC3-4206-AA5F-1745EBF9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430B-D43D-49BB-97DA-1163F087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2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FF34C-2C66-49B5-9F0B-A51CA63C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B2B547-6163-4DE4-8EA9-73739240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46CD6-0719-4D6D-8D67-FBFC83D73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5D07C7-B11A-43C6-B8BA-A71B77DA4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F8F80A-C1C7-4728-8618-D45BC08D6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F0A178-E23A-4FB1-B719-C2289815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75E5-B01B-401A-B072-F723E5C1BA7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9B00B6-1369-4CF5-BFA8-C30B1E32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F430B0-2AF6-43DD-B6D0-CBF1A285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430B-D43D-49BB-97DA-1163F087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1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EE6DA-DE0F-470B-A5FB-4AACE58A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0B7603-0CC6-43E3-A9E7-80557825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75E5-B01B-401A-B072-F723E5C1BA7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CBC818-A0E9-4BA1-A9F6-CEFBD006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B39553-C2F9-4E51-B142-2D49D8D0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430B-D43D-49BB-97DA-1163F087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8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3B4331-7D53-4CDA-B520-7D237440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75E5-B01B-401A-B072-F723E5C1BA7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EB146E-D517-4385-AB3C-B7C3F208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F1EC20-8C52-4694-867F-21C22866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430B-D43D-49BB-97DA-1163F087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7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0E665-C12D-4350-A731-F8652DA3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492822-EE67-44C8-A1DA-D82E4071C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BE9E7F-32D3-4B75-AFE7-377B59103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0DB9BE-5DB5-4FF2-8105-3E84D18E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75E5-B01B-401A-B072-F723E5C1BA7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26B16-BB3E-4813-A661-F60775A2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8ECD0A-D9C0-4A61-BE46-5F4BE7A2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430B-D43D-49BB-97DA-1163F087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6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38443-69AE-4BEB-9DBC-60D9E71A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986C93-49A2-4F4B-801A-FF7CA2F47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E2A59E-9F00-4E9F-A844-137695ED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430D51-A7E2-40F7-917D-EFF76FC3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75E5-B01B-401A-B072-F723E5C1BA7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DF24B0-B743-4A3B-93F5-4630F51C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76498-8D92-4520-9046-6F4BCDD4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430B-D43D-49BB-97DA-1163F087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7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B856B-8C28-4DCE-A0C5-24C5A146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9C8B25-6504-4E66-A61C-D2AC6EB93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28917-C0A2-4F43-B39A-306AADE30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75E5-B01B-401A-B072-F723E5C1BA7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AE59AD-8380-43AA-8303-2AAFB6F0E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D8C0C-A59B-4A5C-8743-55F252628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7430B-D43D-49BB-97DA-1163F087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5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1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8.jpeg"/><Relationship Id="rId18" Type="http://schemas.microsoft.com/office/2007/relationships/hdphoto" Target="../media/hdphoto3.wdp"/><Relationship Id="rId3" Type="http://schemas.microsoft.com/office/2007/relationships/media" Target="../media/media3.m4a"/><Relationship Id="rId7" Type="http://schemas.openxmlformats.org/officeDocument/2006/relationships/slide" Target="slide1.xml"/><Relationship Id="rId12" Type="http://schemas.openxmlformats.org/officeDocument/2006/relationships/slide" Target="slide11.xml"/><Relationship Id="rId17" Type="http://schemas.openxmlformats.org/officeDocument/2006/relationships/image" Target="../media/image10.png"/><Relationship Id="rId2" Type="http://schemas.openxmlformats.org/officeDocument/2006/relationships/audio" Target="../media/media5.m4a"/><Relationship Id="rId16" Type="http://schemas.openxmlformats.org/officeDocument/2006/relationships/slide" Target="slide12.xml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audio" Target="../media/media3.m4a"/><Relationship Id="rId9" Type="http://schemas.openxmlformats.org/officeDocument/2006/relationships/slide" Target="slide13.xml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microsoft.com/office/2007/relationships/media" Target="../media/media4.m4a"/><Relationship Id="rId7" Type="http://schemas.openxmlformats.org/officeDocument/2006/relationships/image" Target="../media/image3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0.png"/><Relationship Id="rId5" Type="http://schemas.openxmlformats.org/officeDocument/2006/relationships/image" Target="../media/image42.png"/><Relationship Id="rId10" Type="http://schemas.openxmlformats.org/officeDocument/2006/relationships/slide" Target="slide10.xml"/><Relationship Id="rId4" Type="http://schemas.openxmlformats.org/officeDocument/2006/relationships/image" Target="../media/image41.png"/><Relationship Id="rId9" Type="http://schemas.openxmlformats.org/officeDocument/2006/relationships/hyperlink" Target="https://youtu.be/oNY_qQ-7uPI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microsoft.com/office/2007/relationships/hdphoto" Target="../media/hdphoto1.wdp"/><Relationship Id="rId4" Type="http://schemas.openxmlformats.org/officeDocument/2006/relationships/image" Target="../media/image48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6" Type="http://schemas.microsoft.com/office/2007/relationships/hdphoto" Target="../media/hdphoto3.wdp"/><Relationship Id="rId1" Type="http://schemas.microsoft.com/office/2007/relationships/media" Target="../media/media1.m4a"/><Relationship Id="rId6" Type="http://schemas.openxmlformats.org/officeDocument/2006/relationships/image" Target="../media/image6.jpeg"/><Relationship Id="rId11" Type="http://schemas.openxmlformats.org/officeDocument/2006/relationships/image" Target="../media/image8.jpeg"/><Relationship Id="rId5" Type="http://schemas.openxmlformats.org/officeDocument/2006/relationships/slide" Target="slide1.xml"/><Relationship Id="rId1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eg"/><Relationship Id="rId7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12" Type="http://schemas.openxmlformats.org/officeDocument/2006/relationships/image" Target="../media/image9.png"/><Relationship Id="rId2" Type="http://schemas.openxmlformats.org/officeDocument/2006/relationships/audio" Target="../media/media3.m4a"/><Relationship Id="rId16" Type="http://schemas.microsoft.com/office/2007/relationships/hdphoto" Target="../media/hdphoto3.wdp"/><Relationship Id="rId1" Type="http://schemas.microsoft.com/office/2007/relationships/media" Target="../media/media3.m4a"/><Relationship Id="rId6" Type="http://schemas.openxmlformats.org/officeDocument/2006/relationships/image" Target="../media/image23.png"/><Relationship Id="rId11" Type="http://schemas.openxmlformats.org/officeDocument/2006/relationships/image" Target="../media/image8.jpeg"/><Relationship Id="rId5" Type="http://schemas.openxmlformats.org/officeDocument/2006/relationships/slide" Target="slide1.xml"/><Relationship Id="rId1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jpeg"/><Relationship Id="rId7" Type="http://schemas.openxmlformats.org/officeDocument/2006/relationships/slide" Target="slide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jpeg"/><Relationship Id="rId7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гоород\1660102093_67-funart-pro-p-fon-dlya-prezentatsii-po-logopedii-krasivo-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6DB1C-CB4A-4B77-8207-9837DCF2C77A}"/>
              </a:ext>
            </a:extLst>
          </p:cNvPr>
          <p:cNvSpPr txBox="1"/>
          <p:nvPr/>
        </p:nvSpPr>
        <p:spPr>
          <a:xfrm>
            <a:off x="3104707" y="170121"/>
            <a:ext cx="6198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город»</a:t>
            </a: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E6F69F58-1E38-4038-BFD7-CD50B1565D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283" y="1220269"/>
            <a:ext cx="3501939" cy="2324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hlinkClick r:id="rId5" action="ppaction://hlinksldjump"/>
            <a:extLst>
              <a:ext uri="{FF2B5EF4-FFF2-40B4-BE49-F238E27FC236}">
                <a16:creationId xmlns:a16="http://schemas.microsoft.com/office/drawing/2014/main" id="{328EF611-6084-4DFA-B2C5-8C6A66DCE6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645" y="2987710"/>
            <a:ext cx="3414089" cy="2560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Admin\Desktop\гоород\c4e7d3c2-c5ac-5f8f-b33c-11a00ebfb1b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78" y="1397255"/>
            <a:ext cx="3306792" cy="2480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26212" y="4037162"/>
            <a:ext cx="3099758" cy="46166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«Музей Минералов»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6121" y="5779698"/>
            <a:ext cx="2881222" cy="461665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«Музей Часов»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36966" y="3720066"/>
            <a:ext cx="3027872" cy="46166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«Музей Победы»</a:t>
            </a:r>
          </a:p>
        </p:txBody>
      </p:sp>
    </p:spTree>
    <p:extLst>
      <p:ext uri="{BB962C8B-B14F-4D97-AF65-F5344CB8AC3E}">
        <p14:creationId xmlns:p14="http://schemas.microsoft.com/office/powerpoint/2010/main" val="423072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олос 001">
            <a:hlinkClick r:id="" action="ppaction://media"/>
            <a:extLst>
              <a:ext uri="{FF2B5EF4-FFF2-40B4-BE49-F238E27FC236}">
                <a16:creationId xmlns:a16="http://schemas.microsoft.com/office/drawing/2014/main" id="{73C72ADD-1813-43E8-A3AB-B449DE1CA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5332" y="1783549"/>
            <a:ext cx="399684" cy="609600"/>
          </a:xfrm>
          <a:prstGeom prst="rect">
            <a:avLst/>
          </a:prstGeom>
        </p:spPr>
      </p:pic>
      <p:pic>
        <p:nvPicPr>
          <p:cNvPr id="11" name="Голос 005">
            <a:hlinkClick r:id="" action="ppaction://media"/>
            <a:extLst>
              <a:ext uri="{FF2B5EF4-FFF2-40B4-BE49-F238E27FC236}">
                <a16:creationId xmlns:a16="http://schemas.microsoft.com/office/drawing/2014/main" id="{6F50B107-536D-48A7-A777-CEA41EBA4A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8469" y="1478749"/>
            <a:ext cx="609600" cy="609600"/>
          </a:xfrm>
          <a:prstGeom prst="rect">
            <a:avLst/>
          </a:prstGeom>
        </p:spPr>
      </p:pic>
      <p:pic>
        <p:nvPicPr>
          <p:cNvPr id="2" name="Рисунок 1">
            <a:hlinkClick r:id="rId7" action="ppaction://hlinksldjump"/>
            <a:extLst>
              <a:ext uri="{FF2B5EF4-FFF2-40B4-BE49-F238E27FC236}">
                <a16:creationId xmlns:a16="http://schemas.microsoft.com/office/drawing/2014/main" id="{22343D1C-3DF9-412C-80EB-C4783F4F6B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61" y="1118623"/>
            <a:ext cx="5196391" cy="3897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трелка: вверх 8">
            <a:hlinkClick r:id="rId7" action="ppaction://hlinksldjump"/>
            <a:extLst>
              <a:ext uri="{FF2B5EF4-FFF2-40B4-BE49-F238E27FC236}">
                <a16:creationId xmlns:a16="http://schemas.microsoft.com/office/drawing/2014/main" id="{3573B8D6-80B5-42CE-93D7-4F577A335F3D}"/>
              </a:ext>
            </a:extLst>
          </p:cNvPr>
          <p:cNvSpPr/>
          <p:nvPr/>
        </p:nvSpPr>
        <p:spPr>
          <a:xfrm>
            <a:off x="338045" y="5847907"/>
            <a:ext cx="331806" cy="64858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9" action="ppaction://hlinksldjump"/>
            <a:extLst>
              <a:ext uri="{FF2B5EF4-FFF2-40B4-BE49-F238E27FC236}">
                <a16:creationId xmlns:a16="http://schemas.microsoft.com/office/drawing/2014/main" id="{9DD06B81-1F67-457F-AB29-B2A6014A38C1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8" b="96667" l="10000" r="90000">
                        <a14:foregroundMark x1="26087" y1="8627" x2="26087" y2="8627"/>
                        <a14:foregroundMark x1="19348" y1="6667" x2="19348" y2="6667"/>
                        <a14:foregroundMark x1="21087" y1="4314" x2="21087" y2="4314"/>
                        <a14:foregroundMark x1="28587" y1="1373" x2="28587" y2="1373"/>
                        <a14:foregroundMark x1="29565" y1="784" x2="29565" y2="784"/>
                        <a14:foregroundMark x1="27391" y1="5882" x2="27609" y2="2745"/>
                        <a14:foregroundMark x1="27609" y1="2353" x2="27609" y2="2353"/>
                        <a14:foregroundMark x1="31848" y1="3725" x2="31848" y2="3725"/>
                        <a14:foregroundMark x1="31522" y1="2353" x2="31522" y2="2353"/>
                        <a14:foregroundMark x1="20217" y1="71765" x2="20217" y2="71765"/>
                        <a14:foregroundMark x1="25761" y1="85294" x2="25761" y2="85294"/>
                        <a14:foregroundMark x1="22935" y1="85294" x2="22717" y2="81373"/>
                        <a14:foregroundMark x1="22935" y1="83137" x2="26304" y2="87647"/>
                        <a14:foregroundMark x1="40652" y1="89804" x2="40652" y2="89804"/>
                        <a14:foregroundMark x1="40652" y1="96667" x2="40652" y2="96667"/>
                        <a14:foregroundMark x1="20761" y1="74118" x2="20761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694"/>
          <a:stretch/>
        </p:blipFill>
        <p:spPr bwMode="auto">
          <a:xfrm>
            <a:off x="6451842" y="3370263"/>
            <a:ext cx="2263694" cy="1716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hlinkClick r:id="rId12" action="ppaction://hlinksldjump"/>
            <a:extLst>
              <a:ext uri="{FF2B5EF4-FFF2-40B4-BE49-F238E27FC236}">
                <a16:creationId xmlns:a16="http://schemas.microsoft.com/office/drawing/2014/main" id="{CDED287B-B1F0-45AE-B5F6-4AF9B6480E8C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120" y="1023720"/>
            <a:ext cx="2104428" cy="1754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4005AFC-068E-4B5C-9DE9-1AE486E69C0D}"/>
              </a:ext>
            </a:extLst>
          </p:cNvPr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47" b="97111" l="10498" r="90522">
                        <a14:foregroundMark x1="12298" y1="71050" x2="12298" y2="71050"/>
                        <a14:foregroundMark x1="16017" y1="64858" x2="16017" y2="64858"/>
                        <a14:foregroundMark x1="10978" y1="84198" x2="10978" y2="84198"/>
                        <a14:foregroundMark x1="11398" y1="85436" x2="11818" y2="90920"/>
                        <a14:foregroundMark x1="12478" y1="86380" x2="12478" y2="86380"/>
                        <a14:foregroundMark x1="10498" y1="92807" x2="11158" y2="97111"/>
                        <a14:foregroundMark x1="16497" y1="89210" x2="16497" y2="89210"/>
                        <a14:foregroundMark x1="12717" y1="86144" x2="18236" y2="86380"/>
                        <a14:foregroundMark x1="54289" y1="49764" x2="54289" y2="49764"/>
                        <a14:foregroundMark x1="46311" y1="45932" x2="47391" y2="44752"/>
                        <a14:foregroundMark x1="46071" y1="45224" x2="51410" y2="51415"/>
                        <a14:foregroundMark x1="58668" y1="51415" x2="58668" y2="51415"/>
                        <a14:foregroundMark x1="23755" y1="82547" x2="23755" y2="82547"/>
                        <a14:foregroundMark x1="12957" y1="82547" x2="12957" y2="82547"/>
                        <a14:foregroundMark x1="12957" y1="80837" x2="12957" y2="80837"/>
                        <a14:foregroundMark x1="56029" y1="51179" x2="56029" y2="51179"/>
                        <a14:foregroundMark x1="56029" y1="51179" x2="56029" y2="51179"/>
                        <a14:foregroundMark x1="56029" y1="51179" x2="56029" y2="51179"/>
                        <a14:foregroundMark x1="53149" y1="54776" x2="53149" y2="54776"/>
                        <a14:foregroundMark x1="53149" y1="54776" x2="53149" y2="54776"/>
                        <a14:foregroundMark x1="57588" y1="56014" x2="57588" y2="56014"/>
                        <a14:foregroundMark x1="58668" y1="53597" x2="58668" y2="53597"/>
                        <a14:foregroundMark x1="59568" y1="49528" x2="59568" y2="49528"/>
                        <a14:foregroundMark x1="56269" y1="47877" x2="56269" y2="47877"/>
                        <a14:foregroundMark x1="56269" y1="47877" x2="56269" y2="47877"/>
                        <a14:foregroundMark x1="55609" y1="47642" x2="56929" y2="50943"/>
                        <a14:foregroundMark x1="57349" y1="48585" x2="57349" y2="48585"/>
                        <a14:foregroundMark x1="58248" y1="51179" x2="58248" y2="51179"/>
                        <a14:foregroundMark x1="60468" y1="50236" x2="60468" y2="50236"/>
                        <a14:foregroundMark x1="55789" y1="48585" x2="56929" y2="53597"/>
                        <a14:foregroundMark x1="60228" y1="58137" x2="60228" y2="58137"/>
                        <a14:foregroundMark x1="61308" y1="55483" x2="61308" y2="55483"/>
                        <a14:foregroundMark x1="55609" y1="52417" x2="55609" y2="52417"/>
                        <a14:foregroundMark x1="55369" y1="52182" x2="55369" y2="52182"/>
                        <a14:foregroundMark x1="52969" y1="53125" x2="52969" y2="53125"/>
                        <a14:foregroundMark x1="52969" y1="54776" x2="52969" y2="54776"/>
                        <a14:foregroundMark x1="50750" y1="56486" x2="50750" y2="56486"/>
                        <a14:foregroundMark x1="54289" y1="54540" x2="54289" y2="54540"/>
                        <a14:foregroundMark x1="54949" y1="51946" x2="54949" y2="51946"/>
                        <a14:foregroundMark x1="54949" y1="51946" x2="54949" y2="51946"/>
                        <a14:foregroundMark x1="55369" y1="52889" x2="55369" y2="52889"/>
                        <a14:foregroundMark x1="55369" y1="53361" x2="55369" y2="53361"/>
                        <a14:foregroundMark x1="55789" y1="53833" x2="55789" y2="53833"/>
                        <a14:foregroundMark x1="57349" y1="56250" x2="57349" y2="56250"/>
                        <a14:foregroundMark x1="59808" y1="57901" x2="59808" y2="57901"/>
                        <a14:foregroundMark x1="59808" y1="57901" x2="59808" y2="57901"/>
                        <a14:foregroundMark x1="60888" y1="56250" x2="60888" y2="56250"/>
                        <a14:foregroundMark x1="63107" y1="54540" x2="63107" y2="54540"/>
                        <a14:foregroundMark x1="64007" y1="54068" x2="64007" y2="54068"/>
                        <a14:foregroundMark x1="65327" y1="51946" x2="65327" y2="51946"/>
                        <a14:foregroundMark x1="65327" y1="51179" x2="65327" y2="51179"/>
                        <a14:foregroundMark x1="66167" y1="49292" x2="66167" y2="49292"/>
                        <a14:foregroundMark x1="66407" y1="49528" x2="66407" y2="49528"/>
                        <a14:foregroundMark x1="66407" y1="49528" x2="66407" y2="49528"/>
                        <a14:foregroundMark x1="66407" y1="49528" x2="66407" y2="49528"/>
                        <a14:foregroundMark x1="64007" y1="48113" x2="64007" y2="48113"/>
                        <a14:foregroundMark x1="60228" y1="47642" x2="60228" y2="47642"/>
                        <a14:foregroundMark x1="51830" y1="55483" x2="51830" y2="55483"/>
                        <a14:foregroundMark x1="50750" y1="55719" x2="53809" y2="54068"/>
                        <a14:foregroundMark x1="23575" y1="82311" x2="23575" y2="82311"/>
                        <a14:foregroundMark x1="21536" y1="82311" x2="21536" y2="82311"/>
                        <a14:foregroundMark x1="21536" y1="82311" x2="21536" y2="82311"/>
                        <a14:foregroundMark x1="21356" y1="82311" x2="21356" y2="82311"/>
                        <a14:foregroundMark x1="17576" y1="82311" x2="17576" y2="82311"/>
                        <a14:foregroundMark x1="15837" y1="80837" x2="15837" y2="80837"/>
                        <a14:foregroundMark x1="14277" y1="81132" x2="14277" y2="81132"/>
                        <a14:foregroundMark x1="14517" y1="81604" x2="22675" y2="82783"/>
                        <a14:foregroundMark x1="62448" y1="47877" x2="62448" y2="47877"/>
                        <a14:foregroundMark x1="49430" y1="55719" x2="49430" y2="55719"/>
                        <a14:foregroundMark x1="49430" y1="55719" x2="51590" y2="53125"/>
                        <a14:foregroundMark x1="66167" y1="50000" x2="66167" y2="50000"/>
                        <a14:foregroundMark x1="66167" y1="50000" x2="66167" y2="50000"/>
                        <a14:foregroundMark x1="67067" y1="50708" x2="67067" y2="50708"/>
                        <a14:foregroundMark x1="66407" y1="52653" x2="66407" y2="52653"/>
                        <a14:foregroundMark x1="64427" y1="48821" x2="64427" y2="48821"/>
                        <a14:foregroundMark x1="66887" y1="48821" x2="66887" y2="48821"/>
                        <a14:foregroundMark x1="61308" y1="57193" x2="61308" y2="57193"/>
                        <a14:foregroundMark x1="61308" y1="57193" x2="61308" y2="57193"/>
                        <a14:foregroundMark x1="60468" y1="58137" x2="60468" y2="58137"/>
                        <a14:foregroundMark x1="59988" y1="59552" x2="59988" y2="59552"/>
                        <a14:foregroundMark x1="67067" y1="51946" x2="67067" y2="51946"/>
                        <a14:foregroundMark x1="67067" y1="51946" x2="67067" y2="51946"/>
                        <a14:foregroundMark x1="64847" y1="49764" x2="64847" y2="49764"/>
                        <a14:foregroundMark x1="67307" y1="49764" x2="67307" y2="49764"/>
                        <a14:foregroundMark x1="66647" y1="52653" x2="66647" y2="52653"/>
                        <a14:foregroundMark x1="66887" y1="52653" x2="66887" y2="52653"/>
                        <a14:foregroundMark x1="66887" y1="52653" x2="66887" y2="52653"/>
                        <a14:foregroundMark x1="66887" y1="52653" x2="66887" y2="52653"/>
                        <a14:foregroundMark x1="66887" y1="52653" x2="66887" y2="52653"/>
                        <a14:foregroundMark x1="67966" y1="50236" x2="67966" y2="50236"/>
                        <a14:foregroundMark x1="67726" y1="49528" x2="67726" y2="49528"/>
                        <a14:foregroundMark x1="67726" y1="49528" x2="67726" y2="49528"/>
                        <a14:foregroundMark x1="65327" y1="49528" x2="65327" y2="49528"/>
                        <a14:foregroundMark x1="67726" y1="50236" x2="67726" y2="50236"/>
                        <a14:foregroundMark x1="67067" y1="48113" x2="67067" y2="48113"/>
                        <a14:foregroundMark x1="60468" y1="59080" x2="60468" y2="59080"/>
                        <a14:foregroundMark x1="61548" y1="57665" x2="61548" y2="57665"/>
                        <a14:foregroundMark x1="58248" y1="47111" x2="58248" y2="47111"/>
                        <a14:foregroundMark x1="55789" y1="46403" x2="55789" y2="46403"/>
                        <a14:foregroundMark x1="56929" y1="73703" x2="56929" y2="73703"/>
                        <a14:foregroundMark x1="56929" y1="73467" x2="56929" y2="73467"/>
                        <a14:foregroundMark x1="56689" y1="73703" x2="56689" y2="73703"/>
                        <a14:foregroundMark x1="52969" y1="36616" x2="52969" y2="36616"/>
                        <a14:foregroundMark x1="55609" y1="36144" x2="55609" y2="36144"/>
                        <a14:foregroundMark x1="57109" y1="36144" x2="57109" y2="36144"/>
                        <a14:foregroundMark x1="58248" y1="36380" x2="58248" y2="36380"/>
                        <a14:foregroundMark x1="65747" y1="37559" x2="65747" y2="37559"/>
                        <a14:foregroundMark x1="56929" y1="35908" x2="63347" y2="37559"/>
                        <a14:foregroundMark x1="67966" y1="25590" x2="67966" y2="25590"/>
                        <a14:foregroundMark x1="67966" y1="21521" x2="67966" y2="21521"/>
                        <a14:foregroundMark x1="68386" y1="16274" x2="68386" y2="16274"/>
                        <a14:foregroundMark x1="68866" y1="15094" x2="68866" y2="15094"/>
                        <a14:foregroundMark x1="77025" y1="15802" x2="77025" y2="15802"/>
                        <a14:foregroundMark x1="79904" y1="16509" x2="79904" y2="16509"/>
                        <a14:foregroundMark x1="86743" y1="25118" x2="86743" y2="25118"/>
                        <a14:foregroundMark x1="84763" y1="28479" x2="84763" y2="28479"/>
                        <a14:foregroundMark x1="83863" y1="33255" x2="83863" y2="33255"/>
                        <a14:foregroundMark x1="83203" y1="35200" x2="83203" y2="35200"/>
                        <a14:foregroundMark x1="80564" y1="37559" x2="80564" y2="37559"/>
                        <a14:foregroundMark x1="75045" y1="29186" x2="75045" y2="26533"/>
                        <a14:foregroundMark x1="73905" y1="19870" x2="72825" y2="16981"/>
                        <a14:foregroundMark x1="69706" y1="10790" x2="69706" y2="10790"/>
                        <a14:foregroundMark x1="62208" y1="23939" x2="62208" y2="23939"/>
                        <a14:foregroundMark x1="64667" y1="21521" x2="64667" y2="21521"/>
                        <a14:foregroundMark x1="65507" y1="17925" x2="65507" y2="17925"/>
                        <a14:foregroundMark x1="65507" y1="17925" x2="65507" y2="17925"/>
                        <a14:foregroundMark x1="51830" y1="37087" x2="51830" y2="37087"/>
                        <a14:foregroundMark x1="62867" y1="33255" x2="62867" y2="33255"/>
                        <a14:foregroundMark x1="74385" y1="16509" x2="74385" y2="16509"/>
                        <a14:foregroundMark x1="65087" y1="15566" x2="65087" y2="15566"/>
                        <a14:foregroundMark x1="65087" y1="15566" x2="65087" y2="15566"/>
                        <a14:foregroundMark x1="65087" y1="15566" x2="65087" y2="15566"/>
                        <a14:foregroundMark x1="63107" y1="31132" x2="63107" y2="31132"/>
                        <a14:foregroundMark x1="65987" y1="37795" x2="65987" y2="37795"/>
                        <a14:foregroundMark x1="69946" y1="33491" x2="69946" y2="33491"/>
                        <a14:foregroundMark x1="65987" y1="16274" x2="65987" y2="16274"/>
                        <a14:foregroundMark x1="65987" y1="16274" x2="65987" y2="16274"/>
                        <a14:foregroundMark x1="66167" y1="26533" x2="66167" y2="26533"/>
                        <a14:foregroundMark x1="64847" y1="34434" x2="64847" y2="34434"/>
                        <a14:foregroundMark x1="64847" y1="31604" x2="64847" y2="31604"/>
                        <a14:foregroundMark x1="65087" y1="26533" x2="65087" y2="26533"/>
                        <a14:foregroundMark x1="66167" y1="32547" x2="66167" y2="32547"/>
                        <a14:foregroundMark x1="66167" y1="32547" x2="66167" y2="32547"/>
                        <a14:foregroundMark x1="65987" y1="28007" x2="65987" y2="26297"/>
                        <a14:foregroundMark x1="64427" y1="20578" x2="64427" y2="19870"/>
                        <a14:foregroundMark x1="63527" y1="16274" x2="63527" y2="16274"/>
                        <a14:foregroundMark x1="63527" y1="15802" x2="64427" y2="15802"/>
                        <a14:foregroundMark x1="68386" y1="16981" x2="70366" y2="16981"/>
                        <a14:foregroundMark x1="73485" y1="16274" x2="75705" y2="16745"/>
                        <a14:foregroundMark x1="78104" y1="17453" x2="79904" y2="17689"/>
                        <a14:foregroundMark x1="80324" y1="17925" x2="81224" y2="17925"/>
                        <a14:foregroundMark x1="70366" y1="14858" x2="81224" y2="24646"/>
                        <a14:foregroundMark x1="81224" y1="24646" x2="79004" y2="23939"/>
                        <a14:foregroundMark x1="13377" y1="92099" x2="13377" y2="92099"/>
                        <a14:foregroundMark x1="16497" y1="89976" x2="16497" y2="89976"/>
                        <a14:foregroundMark x1="17816" y1="88267" x2="17816" y2="88267"/>
                        <a14:foregroundMark x1="18236" y1="88267" x2="18236" y2="88267"/>
                        <a14:foregroundMark x1="42771" y1="91863" x2="42771" y2="91863"/>
                        <a14:foregroundMark x1="46551" y1="91392" x2="48770" y2="91392"/>
                        <a14:foregroundMark x1="71926" y1="27771" x2="72825" y2="24882"/>
                        <a14:foregroundMark x1="73725" y1="19870" x2="73725" y2="19870"/>
                        <a14:foregroundMark x1="74385" y1="9847" x2="83443" y2="32783"/>
                        <a14:foregroundMark x1="69706" y1="21050" x2="69706" y2="21050"/>
                        <a14:foregroundMark x1="69706" y1="21050" x2="69706" y2="21050"/>
                        <a14:foregroundMark x1="69706" y1="21050" x2="69706" y2="21050"/>
                        <a14:foregroundMark x1="69706" y1="21050" x2="69706" y2="21050"/>
                        <a14:foregroundMark x1="70606" y1="18455" x2="56929" y2="27064"/>
                        <a14:foregroundMark x1="56929" y1="27064" x2="56929" y2="27064"/>
                        <a14:foregroundMark x1="59328" y1="33962" x2="82963" y2="33608"/>
                        <a14:foregroundMark x1="82963" y1="33608" x2="79424" y2="37087"/>
                        <a14:foregroundMark x1="64847" y1="33962" x2="64847" y2="33962"/>
                        <a14:foregroundMark x1="63527" y1="29186" x2="63527" y2="25825"/>
                        <a14:foregroundMark x1="63347" y1="22995" x2="63347" y2="22995"/>
                        <a14:foregroundMark x1="64847" y1="18160" x2="64847" y2="18160"/>
                        <a14:foregroundMark x1="18476" y1="88502" x2="18476" y2="88502"/>
                        <a14:foregroundMark x1="18476" y1="88502" x2="18476" y2="94045"/>
                        <a14:foregroundMark x1="18476" y1="94045" x2="18476" y2="94045"/>
                        <a14:foregroundMark x1="16917" y1="92335" x2="16917" y2="92335"/>
                        <a14:foregroundMark x1="16917" y1="92335" x2="16917" y2="92335"/>
                        <a14:foregroundMark x1="16257" y1="88738" x2="17397" y2="87559"/>
                        <a14:foregroundMark x1="20456" y1="85142" x2="20456" y2="85142"/>
                        <a14:foregroundMark x1="20696" y1="87323" x2="20696" y2="87323"/>
                        <a14:foregroundMark x1="19796" y1="90212" x2="19796" y2="90212"/>
                        <a14:foregroundMark x1="19136" y1="93514" x2="18476" y2="94752"/>
                        <a14:foregroundMark x1="18236" y1="94517" x2="18236" y2="95932"/>
                        <a14:foregroundMark x1="31974" y1="83726" x2="31974" y2="83726"/>
                        <a14:foregroundMark x1="31974" y1="83726" x2="31974" y2="83726"/>
                        <a14:foregroundMark x1="54049" y1="84434" x2="54049" y2="84434"/>
                        <a14:foregroundMark x1="66887" y1="91392" x2="66887" y2="91392"/>
                        <a14:foregroundMark x1="67307" y1="87559" x2="67307" y2="87559"/>
                        <a14:foregroundMark x1="67307" y1="87559" x2="71086" y2="87559"/>
                        <a14:foregroundMark x1="67966" y1="13620" x2="67966" y2="13620"/>
                        <a14:foregroundMark x1="67966" y1="13620" x2="67966" y2="13620"/>
                        <a14:foregroundMark x1="65987" y1="11498" x2="86083" y2="20814"/>
                        <a14:foregroundMark x1="86083" y1="20814" x2="87822" y2="24410"/>
                        <a14:foregroundMark x1="85183" y1="23231" x2="85183" y2="23231"/>
                        <a14:foregroundMark x1="79424" y1="24175" x2="79424" y2="24175"/>
                        <a14:foregroundMark x1="77025" y1="27535" x2="77025" y2="27535"/>
                        <a14:foregroundMark x1="77025" y1="29658" x2="77025" y2="29658"/>
                        <a14:foregroundMark x1="79424" y1="37323" x2="79424" y2="37323"/>
                        <a14:foregroundMark x1="82963" y1="37323" x2="83863" y2="37559"/>
                        <a14:foregroundMark x1="87403" y1="30601" x2="87403" y2="29658"/>
                        <a14:foregroundMark x1="86323" y1="22759" x2="86323" y2="22759"/>
                        <a14:foregroundMark x1="84763" y1="16038" x2="84763" y2="16038"/>
                        <a14:foregroundMark x1="79244" y1="14623" x2="79244" y2="14623"/>
                        <a14:foregroundMark x1="70366" y1="14858" x2="70366" y2="14858"/>
                        <a14:foregroundMark x1="63347" y1="20342" x2="62867" y2="29894"/>
                        <a14:foregroundMark x1="62867" y1="29894" x2="62867" y2="29894"/>
                        <a14:foregroundMark x1="59148" y1="26828" x2="57828" y2="33491"/>
                        <a14:foregroundMark x1="58008" y1="33491" x2="84343" y2="30130"/>
                        <a14:foregroundMark x1="77025" y1="16274" x2="77025" y2="16274"/>
                        <a14:foregroundMark x1="76785" y1="19870" x2="76785" y2="19870"/>
                        <a14:foregroundMark x1="73065" y1="26061" x2="73065" y2="26061"/>
                        <a14:foregroundMark x1="71746" y1="28950" x2="71746" y2="28950"/>
                        <a14:foregroundMark x1="69286" y1="32075" x2="69286" y2="32075"/>
                        <a14:foregroundMark x1="62448" y1="35672" x2="61788" y2="35672"/>
                        <a14:foregroundMark x1="51830" y1="36616" x2="63107" y2="33491"/>
                        <a14:foregroundMark x1="63107" y1="33491" x2="63107" y2="33491"/>
                        <a14:foregroundMark x1="73065" y1="27535" x2="73065" y2="27535"/>
                        <a14:foregroundMark x1="75465" y1="19634" x2="75465" y2="19634"/>
                        <a14:foregroundMark x1="76365" y1="16981" x2="76365" y2="16981"/>
                        <a14:foregroundMark x1="77025" y1="17217" x2="79244" y2="23467"/>
                        <a14:foregroundMark x1="79244" y1="20814" x2="81464" y2="23467"/>
                        <a14:foregroundMark x1="81464" y1="21993" x2="81884" y2="26061"/>
                        <a14:foregroundMark x1="81884" y1="23231" x2="81884" y2="23231"/>
                        <a14:foregroundMark x1="81884" y1="22759" x2="83443" y2="26061"/>
                        <a14:foregroundMark x1="82963" y1="27300" x2="82963" y2="27300"/>
                        <a14:foregroundMark x1="83203" y1="30896" x2="82783" y2="35436"/>
                        <a14:foregroundMark x1="81884" y1="36380" x2="80324" y2="38974"/>
                        <a14:foregroundMark x1="80144" y1="39269" x2="80144" y2="39269"/>
                        <a14:foregroundMark x1="79664" y1="38738" x2="79664" y2="38738"/>
                        <a14:foregroundMark x1="77924" y1="34670" x2="76365" y2="34198"/>
                        <a14:foregroundMark x1="75705" y1="33726" x2="75705" y2="33726"/>
                        <a14:foregroundMark x1="73725" y1="31368" x2="73725" y2="31368"/>
                        <a14:foregroundMark x1="73725" y1="31368" x2="73065" y2="29894"/>
                        <a14:foregroundMark x1="71266" y1="25825" x2="72585" y2="31840"/>
                        <a14:foregroundMark x1="62687" y1="20342" x2="66647" y2="33019"/>
                        <a14:foregroundMark x1="66647" y1="33019" x2="66647" y2="33019"/>
                        <a14:foregroundMark x1="66887" y1="30896" x2="61308" y2="20342"/>
                        <a14:foregroundMark x1="67067" y1="11498" x2="67067" y2="11498"/>
                        <a14:foregroundMark x1="70186" y1="13384" x2="70186" y2="12677"/>
                        <a14:foregroundMark x1="70186" y1="12677" x2="70186" y2="12677"/>
                        <a14:foregroundMark x1="73245" y1="12441" x2="74385" y2="12205"/>
                        <a14:foregroundMark x1="77025" y1="12677" x2="80564" y2="16038"/>
                        <a14:foregroundMark x1="82543" y1="17217" x2="82543" y2="17217"/>
                        <a14:foregroundMark x1="83623" y1="17217" x2="85003" y2="19634"/>
                        <a14:foregroundMark x1="85003" y1="19634" x2="85423" y2="22759"/>
                        <a14:foregroundMark x1="85423" y1="22759" x2="85423" y2="24646"/>
                        <a14:foregroundMark x1="85183" y1="25118" x2="85183" y2="29894"/>
                        <a14:foregroundMark x1="85183" y1="30366" x2="84523" y2="33962"/>
                        <a14:foregroundMark x1="84523" y1="33962" x2="82304" y2="38267"/>
                        <a14:foregroundMark x1="81644" y1="38267" x2="79004" y2="39505"/>
                        <a14:foregroundMark x1="77025" y1="38031" x2="77025" y2="38031"/>
                        <a14:foregroundMark x1="75465" y1="34906" x2="75465" y2="34906"/>
                        <a14:foregroundMark x1="75465" y1="34670" x2="75465" y2="34670"/>
                        <a14:foregroundMark x1="75705" y1="35672" x2="75705" y2="35672"/>
                        <a14:foregroundMark x1="56449" y1="35436" x2="59988" y2="22111"/>
                        <a14:foregroundMark x1="59988" y1="22111" x2="59808" y2="16509"/>
                        <a14:foregroundMark x1="63527" y1="25590" x2="63527" y2="25590"/>
                        <a14:foregroundMark x1="64187" y1="27535" x2="64187" y2="27535"/>
                        <a14:foregroundMark x1="58248" y1="33019" x2="59568" y2="33019"/>
                        <a14:foregroundMark x1="64667" y1="28243" x2="64667" y2="28243"/>
                        <a14:foregroundMark x1="60648" y1="20578" x2="60648" y2="20578"/>
                        <a14:foregroundMark x1="62208" y1="29422" x2="62208" y2="29422"/>
                        <a14:foregroundMark x1="62208" y1="29422" x2="62208" y2="29422"/>
                        <a14:foregroundMark x1="61548" y1="27300" x2="61548" y2="27300"/>
                        <a14:foregroundMark x1="58008" y1="28243" x2="58008" y2="28243"/>
                        <a14:foregroundMark x1="62208" y1="28479" x2="64667" y2="28479"/>
                        <a14:foregroundMark x1="66167" y1="27771" x2="66167" y2="27771"/>
                        <a14:foregroundMark x1="61128" y1="21050" x2="61128" y2="21050"/>
                        <a14:foregroundMark x1="60888" y1="19870" x2="60888" y2="19870"/>
                        <a14:foregroundMark x1="60888" y1="18691" x2="60888" y2="18691"/>
                        <a14:foregroundMark x1="60468" y1="17453" x2="60468" y2="17453"/>
                        <a14:foregroundMark x1="60228" y1="16038" x2="60228" y2="16038"/>
                        <a14:foregroundMark x1="69046" y1="13856" x2="69046" y2="13856"/>
                        <a14:foregroundMark x1="69046" y1="13620" x2="69046" y2="13620"/>
                        <a14:foregroundMark x1="69046" y1="13620" x2="69046" y2="13620"/>
                        <a14:foregroundMark x1="71266" y1="12441" x2="73905" y2="12441"/>
                        <a14:foregroundMark x1="76785" y1="12441" x2="79664" y2="12913"/>
                        <a14:foregroundMark x1="79664" y1="12913" x2="80984" y2="13384"/>
                        <a14:foregroundMark x1="81224" y1="13384" x2="85663" y2="15802"/>
                        <a14:foregroundMark x1="87163" y1="16745" x2="87163" y2="16745"/>
                        <a14:foregroundMark x1="87163" y1="16745" x2="87163" y2="16745"/>
                        <a14:foregroundMark x1="87163" y1="16745" x2="84103" y2="17689"/>
                        <a14:foregroundMark x1="82963" y1="17689" x2="82963" y2="17689"/>
                        <a14:foregroundMark x1="82963" y1="18455" x2="84763" y2="23703"/>
                        <a14:foregroundMark x1="84763" y1="23703" x2="86743" y2="26533"/>
                        <a14:foregroundMark x1="86743" y1="27064" x2="87642" y2="27300"/>
                        <a14:foregroundMark x1="86983" y1="28479" x2="86083" y2="31604"/>
                        <a14:foregroundMark x1="84343" y1="32311" x2="83863" y2="34434"/>
                        <a14:foregroundMark x1="82783" y1="34906" x2="82783" y2="34906"/>
                        <a14:foregroundMark x1="83443" y1="37559" x2="83443" y2="37559"/>
                        <a14:foregroundMark x1="85423" y1="35672" x2="85423" y2="34906"/>
                        <a14:foregroundMark x1="86983" y1="29658" x2="86983" y2="28715"/>
                        <a14:foregroundMark x1="86983" y1="22995" x2="86983" y2="22995"/>
                        <a14:foregroundMark x1="87822" y1="19634" x2="87822" y2="19634"/>
                        <a14:foregroundMark x1="84103" y1="14858" x2="84103" y2="14858"/>
                        <a14:foregroundMark x1="83623" y1="13856" x2="83623" y2="13856"/>
                        <a14:foregroundMark x1="85003" y1="20106" x2="85003" y2="20106"/>
                        <a14:foregroundMark x1="83203" y1="21050" x2="83203" y2="21050"/>
                        <a14:foregroundMark x1="83203" y1="21050" x2="83203" y2="21050"/>
                        <a14:foregroundMark x1="82963" y1="20106" x2="83623" y2="19870"/>
                        <a14:foregroundMark x1="83623" y1="19870" x2="83623" y2="19870"/>
                        <a14:foregroundMark x1="83623" y1="19870" x2="88302" y2="28007"/>
                        <a14:foregroundMark x1="61548" y1="20106" x2="61548" y2="20106"/>
                        <a14:foregroundMark x1="61548" y1="20106" x2="61548" y2="20106"/>
                        <a14:foregroundMark x1="60888" y1="13384" x2="60888" y2="13384"/>
                        <a14:foregroundMark x1="60888" y1="13384" x2="60888" y2="13384"/>
                        <a14:foregroundMark x1="66407" y1="11026" x2="66407" y2="11026"/>
                        <a14:foregroundMark x1="67966" y1="11026" x2="67966" y2="11026"/>
                        <a14:foregroundMark x1="69946" y1="10083" x2="69946" y2="10083"/>
                        <a14:foregroundMark x1="72406" y1="11026" x2="72406" y2="11026"/>
                        <a14:foregroundMark x1="73725" y1="11026" x2="73725" y2="11026"/>
                        <a14:foregroundMark x1="75705" y1="11026" x2="75705" y2="11026"/>
                        <a14:foregroundMark x1="75945" y1="11026" x2="75945" y2="11026"/>
                        <a14:foregroundMark x1="73065" y1="10083" x2="85003" y2="20578"/>
                        <a14:foregroundMark x1="85003" y1="20578" x2="84763" y2="18927"/>
                        <a14:foregroundMark x1="58908" y1="19163" x2="58908" y2="19163"/>
                        <a14:foregroundMark x1="58908" y1="19163" x2="58908" y2="19163"/>
                        <a14:foregroundMark x1="59148" y1="17453" x2="59808" y2="17453"/>
                        <a14:foregroundMark x1="59988" y1="17453" x2="59988" y2="17453"/>
                        <a14:foregroundMark x1="59988" y1="15802" x2="59988" y2="15802"/>
                        <a14:foregroundMark x1="59988" y1="15802" x2="59988" y2="15802"/>
                        <a14:foregroundMark x1="59988" y1="15802" x2="59988" y2="15802"/>
                        <a14:foregroundMark x1="61548" y1="14151" x2="58668" y2="21285"/>
                        <a14:foregroundMark x1="59148" y1="20342" x2="59148" y2="20342"/>
                        <a14:foregroundMark x1="59148" y1="20342" x2="59148" y2="20342"/>
                        <a14:foregroundMark x1="59148" y1="20342" x2="59148" y2="20342"/>
                        <a14:foregroundMark x1="59148" y1="20342" x2="61128" y2="21050"/>
                        <a14:foregroundMark x1="61128" y1="21050" x2="61128" y2="21050"/>
                        <a14:foregroundMark x1="61128" y1="21050" x2="61128" y2="21050"/>
                        <a14:foregroundMark x1="61128" y1="21050" x2="61128" y2="21050"/>
                        <a14:foregroundMark x1="84343" y1="14623" x2="84343" y2="14623"/>
                        <a14:foregroundMark x1="79664" y1="14151" x2="81224" y2="15094"/>
                        <a14:foregroundMark x1="81224" y1="15094" x2="81224" y2="15094"/>
                        <a14:foregroundMark x1="81644" y1="15094" x2="81644" y2="15094"/>
                        <a14:foregroundMark x1="84343" y1="15094" x2="84343" y2="15094"/>
                        <a14:foregroundMark x1="85003" y1="14623" x2="85183" y2="15566"/>
                        <a14:foregroundMark x1="86083" y1="17453" x2="86083" y2="19163"/>
                        <a14:foregroundMark x1="86083" y1="19399" x2="86083" y2="19399"/>
                        <a14:foregroundMark x1="86323" y1="20342" x2="86323" y2="20342"/>
                        <a14:foregroundMark x1="90282" y1="20342" x2="90282" y2="20342"/>
                        <a14:foregroundMark x1="90522" y1="16509" x2="90522" y2="16509"/>
                        <a14:foregroundMark x1="89862" y1="13856" x2="89862" y2="13856"/>
                        <a14:foregroundMark x1="85423" y1="13620" x2="82304" y2="12913"/>
                        <a14:foregroundMark x1="81224" y1="12441" x2="81224" y2="12441"/>
                        <a14:foregroundMark x1="81224" y1="12441" x2="81224" y2="12441"/>
                        <a14:foregroundMark x1="85843" y1="35436" x2="85843" y2="35436"/>
                        <a14:foregroundMark x1="86083" y1="34906" x2="86083" y2="34906"/>
                        <a14:foregroundMark x1="86083" y1="31840" x2="86083" y2="31840"/>
                        <a14:foregroundMark x1="85663" y1="29186" x2="86503" y2="25590"/>
                        <a14:foregroundMark x1="86503" y1="23939" x2="86503" y2="23939"/>
                        <a14:foregroundMark x1="59988" y1="19634" x2="60648" y2="19399"/>
                        <a14:foregroundMark x1="60468" y1="18927" x2="60468" y2="18927"/>
                        <a14:foregroundMark x1="60468" y1="18927" x2="60468" y2="18927"/>
                        <a14:foregroundMark x1="60468" y1="18927" x2="60468" y2="18927"/>
                        <a14:foregroundMark x1="60468" y1="18927" x2="60468" y2="18927"/>
                        <a14:foregroundMark x1="60468" y1="18455" x2="60468" y2="18455"/>
                        <a14:foregroundMark x1="78104" y1="12677" x2="78104" y2="12677"/>
                        <a14:foregroundMark x1="80324" y1="13620" x2="80324" y2="13620"/>
                        <a14:foregroundMark x1="80984" y1="17217" x2="80984" y2="17217"/>
                        <a14:foregroundMark x1="83203" y1="16038" x2="83203" y2="16038"/>
                        <a14:foregroundMark x1="84763" y1="14387" x2="84763" y2="14387"/>
                        <a14:foregroundMark x1="86983" y1="13620" x2="86983" y2="13620"/>
                        <a14:foregroundMark x1="87642" y1="14858" x2="87642" y2="15566"/>
                        <a14:foregroundMark x1="87642" y1="16745" x2="87642" y2="17453"/>
                        <a14:foregroundMark x1="86983" y1="18691" x2="86983" y2="18691"/>
                        <a14:foregroundMark x1="86983" y1="18691" x2="86983" y2="18691"/>
                        <a14:foregroundMark x1="87163" y1="19399" x2="87163" y2="19399"/>
                        <a14:foregroundMark x1="58908" y1="22759" x2="58908" y2="22759"/>
                        <a14:foregroundMark x1="59328" y1="20342" x2="59328" y2="20342"/>
                        <a14:foregroundMark x1="59328" y1="20342" x2="59328" y2="20342"/>
                        <a14:foregroundMark x1="59328" y1="20342" x2="59328" y2="20342"/>
                        <a14:foregroundMark x1="59328" y1="20342" x2="59328" y2="20342"/>
                        <a14:foregroundMark x1="59328" y1="20342" x2="59328" y2="20342"/>
                        <a14:foregroundMark x1="60228" y1="22759" x2="60228" y2="22759"/>
                        <a14:foregroundMark x1="60228" y1="22759" x2="60228" y2="22759"/>
                        <a14:foregroundMark x1="58908" y1="21050" x2="58908" y2="21050"/>
                        <a14:foregroundMark x1="58908" y1="20578" x2="58908" y2="20578"/>
                        <a14:foregroundMark x1="58008" y1="18927" x2="58008" y2="18927"/>
                        <a14:foregroundMark x1="58008" y1="16509" x2="58908" y2="16509"/>
                        <a14:foregroundMark x1="61548" y1="14858" x2="61548" y2="14858"/>
                        <a14:foregroundMark x1="61788" y1="14623" x2="61788" y2="14623"/>
                        <a14:foregroundMark x1="80984" y1="12677" x2="80984" y2="12677"/>
                        <a14:foregroundMark x1="81884" y1="13384" x2="81884" y2="13384"/>
                        <a14:foregroundMark x1="82783" y1="13856" x2="83623" y2="13856"/>
                        <a14:foregroundMark x1="87822" y1="15330" x2="87822" y2="15330"/>
                        <a14:foregroundMark x1="86743" y1="17689" x2="86083" y2="18927"/>
                        <a14:foregroundMark x1="86083" y1="19163" x2="86083" y2="19163"/>
                        <a14:foregroundMark x1="86083" y1="20106" x2="86083" y2="20106"/>
                        <a14:foregroundMark x1="86083" y1="20106" x2="86083" y2="20106"/>
                        <a14:foregroundMark x1="88302" y1="20814" x2="88302" y2="20814"/>
                        <a14:foregroundMark x1="88302" y1="21993" x2="88302" y2="21993"/>
                        <a14:foregroundMark x1="88722" y1="21993" x2="88722" y2="21993"/>
                        <a14:foregroundMark x1="88722" y1="19634" x2="88722" y2="19634"/>
                        <a14:foregroundMark x1="88482" y1="17925" x2="88482" y2="17925"/>
                        <a14:foregroundMark x1="88482" y1="16745" x2="88482" y2="16745"/>
                        <a14:foregroundMark x1="88482" y1="16745" x2="88482" y2="16745"/>
                        <a14:foregroundMark x1="88482" y1="16745" x2="88482" y2="16745"/>
                        <a14:foregroundMark x1="88482" y1="16509" x2="88482" y2="16509"/>
                        <a14:foregroundMark x1="86983" y1="16274" x2="86983" y2="16274"/>
                        <a14:foregroundMark x1="86983" y1="16274" x2="86983" y2="16274"/>
                        <a14:foregroundMark x1="85423" y1="14151" x2="88062" y2="17925"/>
                        <a14:foregroundMark x1="59328" y1="20342" x2="59328" y2="20342"/>
                        <a14:foregroundMark x1="85843" y1="31604" x2="85843" y2="31604"/>
                        <a14:foregroundMark x1="85843" y1="31604" x2="85843" y2="31604"/>
                        <a14:foregroundMark x1="86323" y1="31132" x2="86323" y2="31132"/>
                        <a14:foregroundMark x1="86083" y1="25590" x2="86983" y2="20106"/>
                        <a14:foregroundMark x1="86983" y1="19399" x2="86983" y2="19399"/>
                        <a14:foregroundMark x1="86983" y1="17925" x2="86983" y2="17925"/>
                        <a14:foregroundMark x1="86983" y1="17689" x2="86983" y2="17689"/>
                        <a14:foregroundMark x1="85843" y1="14623" x2="85843" y2="14623"/>
                        <a14:foregroundMark x1="83863" y1="14623" x2="83863" y2="14623"/>
                        <a14:foregroundMark x1="79664" y1="11262" x2="80324" y2="10790"/>
                        <a14:foregroundMark x1="80324" y1="12913" x2="80324" y2="12913"/>
                        <a14:foregroundMark x1="79904" y1="12677" x2="79904" y2="12677"/>
                        <a14:foregroundMark x1="79904" y1="11733" x2="79904" y2="11733"/>
                        <a14:foregroundMark x1="79424" y1="11733" x2="79244" y2="12441"/>
                        <a14:foregroundMark x1="79244" y1="12677" x2="79664" y2="14151"/>
                        <a14:foregroundMark x1="80144" y1="14387" x2="81224" y2="14387"/>
                        <a14:foregroundMark x1="83203" y1="14387" x2="84103" y2="14387"/>
                        <a14:foregroundMark x1="84343" y1="14623" x2="84343" y2="14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7" t="6469" r="7290" b="4066"/>
          <a:stretch/>
        </p:blipFill>
        <p:spPr bwMode="auto">
          <a:xfrm>
            <a:off x="6451842" y="1023720"/>
            <a:ext cx="2219788" cy="1754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hlinkClick r:id="rId16" action="ppaction://hlinksldjump"/>
            <a:extLst>
              <a:ext uri="{FF2B5EF4-FFF2-40B4-BE49-F238E27FC236}">
                <a16:creationId xmlns:a16="http://schemas.microsoft.com/office/drawing/2014/main" id="{19914C19-4220-4F5D-B6E2-9B7C7CD114EE}"/>
              </a:ext>
            </a:extLst>
          </p:cNvPr>
          <p:cNvPicPr/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000" r="92000">
                        <a14:foregroundMark x1="16625" y1="16667" x2="16625" y2="16667"/>
                        <a14:foregroundMark x1="24125" y1="34889" x2="24125" y2="34889"/>
                        <a14:foregroundMark x1="24375" y1="37333" x2="24375" y2="37333"/>
                        <a14:foregroundMark x1="23750" y1="48000" x2="23750" y2="48000"/>
                        <a14:foregroundMark x1="24500" y1="70889" x2="24500" y2="70889"/>
                        <a14:foregroundMark x1="25750" y1="68000" x2="17375" y2="68889"/>
                        <a14:foregroundMark x1="17375" y1="68889" x2="18375" y2="83556"/>
                        <a14:foregroundMark x1="18375" y1="83556" x2="26125" y2="88667"/>
                        <a14:foregroundMark x1="26125" y1="88667" x2="26875" y2="74000"/>
                        <a14:foregroundMark x1="26875" y1="74000" x2="26625" y2="72667"/>
                        <a14:foregroundMark x1="14801" y1="44441" x2="14842" y2="44711"/>
                        <a14:foregroundMark x1="19125" y1="24667" x2="19125" y2="24667"/>
                        <a14:foregroundMark x1="19125" y1="24667" x2="19875" y2="25333"/>
                        <a14:foregroundMark x1="21000" y1="25778" x2="21000" y2="25778"/>
                        <a14:foregroundMark x1="21875" y1="28222" x2="21875" y2="28222"/>
                        <a14:foregroundMark x1="22375" y1="29111" x2="22375" y2="29111"/>
                        <a14:foregroundMark x1="25375" y1="29111" x2="25375" y2="29111"/>
                        <a14:foregroundMark x1="25750" y1="25778" x2="25750" y2="25778"/>
                        <a14:foregroundMark x1="21875" y1="15111" x2="21875" y2="15111"/>
                        <a14:foregroundMark x1="23750" y1="15111" x2="23750" y2="15111"/>
                        <a14:foregroundMark x1="30250" y1="21556" x2="30250" y2="21556"/>
                        <a14:foregroundMark x1="31000" y1="22889" x2="31000" y2="22889"/>
                        <a14:foregroundMark x1="25625" y1="40222" x2="25625" y2="40222"/>
                        <a14:foregroundMark x1="26125" y1="46889" x2="26125" y2="46889"/>
                        <a14:foregroundMark x1="26375" y1="53556" x2="26375" y2="53556"/>
                        <a14:foregroundMark x1="33625" y1="50444" x2="33625" y2="50444"/>
                        <a14:foregroundMark x1="28875" y1="44667" x2="28875" y2="44667"/>
                        <a14:foregroundMark x1="27875" y1="33333" x2="27875" y2="33333"/>
                        <a14:foregroundMark x1="25375" y1="30444" x2="25375" y2="30444"/>
                        <a14:foregroundMark x1="22750" y1="37333" x2="22750" y2="37333"/>
                        <a14:foregroundMark x1="23500" y1="43556" x2="23500" y2="43556"/>
                        <a14:foregroundMark x1="23500" y1="46444" x2="23500" y2="46444"/>
                        <a14:foregroundMark x1="26625" y1="61333" x2="26625" y2="61333"/>
                        <a14:foregroundMark x1="22000" y1="50889" x2="22000" y2="50889"/>
                        <a14:foregroundMark x1="19750" y1="55333" x2="19750" y2="55333"/>
                        <a14:foregroundMark x1="20000" y1="59778" x2="20000" y2="59778"/>
                        <a14:foregroundMark x1="23500" y1="64222" x2="23500" y2="64222"/>
                        <a14:foregroundMark x1="26000" y1="64222" x2="26000" y2="64222"/>
                        <a14:foregroundMark x1="9125" y1="20889" x2="9125" y2="20889"/>
                        <a14:foregroundMark x1="9000" y1="29111" x2="9000" y2="29111"/>
                        <a14:foregroundMark x1="9000" y1="43778" x2="9000" y2="43778"/>
                        <a14:foregroundMark x1="9000" y1="46889" x2="9000" y2="46889"/>
                        <a14:foregroundMark x1="7375" y1="53111" x2="7375" y2="53111"/>
                        <a14:foregroundMark x1="7125" y1="25778" x2="7125" y2="25778"/>
                        <a14:foregroundMark x1="9625" y1="26667" x2="9625" y2="26667"/>
                        <a14:foregroundMark x1="10000" y1="20000" x2="10000" y2="20000"/>
                        <a14:foregroundMark x1="8375" y1="19333" x2="8375" y2="19333"/>
                        <a14:foregroundMark x1="7375" y1="19556" x2="7375" y2="19556"/>
                        <a14:foregroundMark x1="4000" y1="15556" x2="4000" y2="15556"/>
                        <a14:foregroundMark x1="4125" y1="19556" x2="4125" y2="19556"/>
                        <a14:foregroundMark x1="5250" y1="24444" x2="5250" y2="24444"/>
                        <a14:foregroundMark x1="5000" y1="27333" x2="5000" y2="27333"/>
                        <a14:foregroundMark x1="68250" y1="73778" x2="68250" y2="73778"/>
                        <a14:foregroundMark x1="90625" y1="36889" x2="90625" y2="36889"/>
                        <a14:foregroundMark x1="92000" y1="46444" x2="92000" y2="46444"/>
                        <a14:foregroundMark x1="88250" y1="55778" x2="88250" y2="55778"/>
                        <a14:foregroundMark x1="78000" y1="79778" x2="78000" y2="79778"/>
                        <a14:foregroundMark x1="82875" y1="51333" x2="82875" y2="51333"/>
                        <a14:foregroundMark x1="83250" y1="62000" x2="83250" y2="62000"/>
                        <a14:foregroundMark x1="83250" y1="65778" x2="83250" y2="65778"/>
                        <a14:foregroundMark x1="52500" y1="74222" x2="52500" y2="74222"/>
                        <a14:foregroundMark x1="44625" y1="79111" x2="44625" y2="79111"/>
                        <a14:foregroundMark x1="39500" y1="79111" x2="39500" y2="79111"/>
                        <a14:foregroundMark x1="37250" y1="74889" x2="37250" y2="74889"/>
                        <a14:foregroundMark x1="43125" y1="80444" x2="43125" y2="80444"/>
                        <a14:foregroundMark x1="49625" y1="80444" x2="49625" y2="80444"/>
                        <a14:foregroundMark x1="76625" y1="14444" x2="76625" y2="14444"/>
                        <a14:foregroundMark x1="55250" y1="23556" x2="55250" y2="23556"/>
                        <a14:foregroundMark x1="41875" y1="38444" x2="41875" y2="38444"/>
                        <a14:foregroundMark x1="20750" y1="28444" x2="20750" y2="28444"/>
                        <a14:foregroundMark x1="20250" y1="25333" x2="19375" y2="30444"/>
                        <a14:foregroundMark x1="13250" y1="35111" x2="13250" y2="35111"/>
                        <a14:foregroundMark x1="26125" y1="18889" x2="26125" y2="18889"/>
                        <a14:foregroundMark x1="31500" y1="35111" x2="31500" y2="35111"/>
                        <a14:foregroundMark x1="29875" y1="17333" x2="29875" y2="17333"/>
                        <a14:foregroundMark x1="32375" y1="22222" x2="32375" y2="22222"/>
                        <a14:foregroundMark x1="14000" y1="44222" x2="14000" y2="44222"/>
                        <a14:foregroundMark x1="13250" y1="34000" x2="13250" y2="34000"/>
                        <a14:foregroundMark x1="13250" y1="35556" x2="13250" y2="35556"/>
                        <a14:foregroundMark x1="12500" y1="34222" x2="12500" y2="34222"/>
                        <a14:foregroundMark x1="12875" y1="36444" x2="12875" y2="36444"/>
                        <a14:foregroundMark x1="13250" y1="34667" x2="13250" y2="34667"/>
                        <a14:foregroundMark x1="13125" y1="35111" x2="13125" y2="35111"/>
                        <a14:foregroundMark x1="13625" y1="37111" x2="13625" y2="37111"/>
                        <a14:foregroundMark x1="8000" y1="34222" x2="8000" y2="34222"/>
                        <a14:foregroundMark x1="9000" y1="42000" x2="9000" y2="42000"/>
                        <a14:foregroundMark x1="9875" y1="31111" x2="9875" y2="31111"/>
                        <a14:foregroundMark x1="8625" y1="31111" x2="8625" y2="31111"/>
                        <a14:foregroundMark x1="36875" y1="30667" x2="36875" y2="30667"/>
                        <a14:foregroundMark x1="36375" y1="32000" x2="36375" y2="32000"/>
                        <a14:foregroundMark x1="33625" y1="45778" x2="33625" y2="45778"/>
                        <a14:foregroundMark x1="36049" y1="35325" x2="36875" y2="31778"/>
                        <a14:foregroundMark x1="36875" y1="30444" x2="36875" y2="30444"/>
                        <a14:foregroundMark x1="36750" y1="30222" x2="36750" y2="30222"/>
                        <a14:foregroundMark x1="36875" y1="29111" x2="36875" y2="29111"/>
                        <a14:foregroundMark x1="37250" y1="30222" x2="37250" y2="30222"/>
                        <a14:foregroundMark x1="37375" y1="29556" x2="37375" y2="29556"/>
                        <a14:foregroundMark x1="34000" y1="46000" x2="34000" y2="46000"/>
                        <a14:foregroundMark x1="20250" y1="22889" x2="20250" y2="22889"/>
                        <a14:foregroundMark x1="20250" y1="26222" x2="20250" y2="26222"/>
                        <a14:foregroundMark x1="20250" y1="33556" x2="20250" y2="33556"/>
                        <a14:foregroundMark x1="20250" y1="40222" x2="20250" y2="40222"/>
                        <a14:foregroundMark x1="16875" y1="22444" x2="16500" y2="38444"/>
                        <a14:foregroundMark x1="16500" y1="38444" x2="21125" y2="46889"/>
                        <a14:foregroundMark x1="17000" y1="21778" x2="25250" y2="23111"/>
                        <a14:foregroundMark x1="25250" y1="23111" x2="29750" y2="35111"/>
                        <a14:foregroundMark x1="29750" y1="35111" x2="30250" y2="45778"/>
                        <a14:foregroundMark x1="25750" y1="21556" x2="29750" y2="29778"/>
                        <a14:foregroundMark x1="14875" y1="18444" x2="15375" y2="47556"/>
                        <a14:foregroundMark x1="15375" y1="47556" x2="20750" y2="49778"/>
                        <a14:foregroundMark x1="21625" y1="48667" x2="21625" y2="48667"/>
                        <a14:foregroundMark x1="21125" y1="50889" x2="21125" y2="50889"/>
                        <a14:foregroundMark x1="15750" y1="18889" x2="28125" y2="20222"/>
                        <a14:foregroundMark x1="31375" y1="21778" x2="30125" y2="37111"/>
                        <a14:foregroundMark x1="30125" y1="37111" x2="31125" y2="46444"/>
                        <a14:foregroundMark x1="12875" y1="34222" x2="13625" y2="31111"/>
                        <a14:foregroundMark x1="13125" y1="35111" x2="13250" y2="30222"/>
                        <a14:foregroundMark x1="13375" y1="29556" x2="12875" y2="33333"/>
                        <a14:foregroundMark x1="21500" y1="49556" x2="21500" y2="49556"/>
                        <a14:foregroundMark x1="21000" y1="49778" x2="21000" y2="49778"/>
                        <a14:foregroundMark x1="20625" y1="50222" x2="21250" y2="49556"/>
                        <a14:foregroundMark x1="33625" y1="45111" x2="36875" y2="29556"/>
                        <a14:foregroundMark x1="7125" y1="24000" x2="7125" y2="24000"/>
                        <a14:foregroundMark x1="7125" y1="26667" x2="7125" y2="26667"/>
                        <a14:foregroundMark x1="7125" y1="29778" x2="7125" y2="29778"/>
                        <a14:backgroundMark x1="50125" y1="34000" x2="50125" y2="34000"/>
                        <a14:backgroundMark x1="50125" y1="34000" x2="50125" y2="34000"/>
                        <a14:backgroundMark x1="42375" y1="28222" x2="42250" y2="28000"/>
                        <a14:backgroundMark x1="44000" y1="32889" x2="44000" y2="32889"/>
                        <a14:backgroundMark x1="43500" y1="33333" x2="43500" y2="33333"/>
                        <a14:backgroundMark x1="43875" y1="32667" x2="43875" y2="32667"/>
                        <a14:backgroundMark x1="43500" y1="32444" x2="44625" y2="34222"/>
                        <a14:backgroundMark x1="36375" y1="25778" x2="36375" y2="25778"/>
                        <a14:backgroundMark x1="49750" y1="31333" x2="48625" y2="39556"/>
                        <a14:backgroundMark x1="12996" y1="33383" x2="13047" y2="34032"/>
                        <a14:backgroundMark x1="13176" y1="43353" x2="9500" y2="36444"/>
                        <a14:backgroundMark x1="9125" y1="32444" x2="9125" y2="32444"/>
                        <a14:backgroundMark x1="7875" y1="34000" x2="7875" y2="34000"/>
                        <a14:backgroundMark x1="8000" y1="33333" x2="8000" y2="33333"/>
                        <a14:backgroundMark x1="9500" y1="28889" x2="9500" y2="28889"/>
                        <a14:backgroundMark x1="8000" y1="30444" x2="8250" y2="30222"/>
                        <a14:backgroundMark x1="33875" y1="30667" x2="34875" y2="32000"/>
                        <a14:backgroundMark x1="35250" y1="34667" x2="35125" y2="35111"/>
                        <a14:backgroundMark x1="35125" y1="34889" x2="33250" y2="44222"/>
                        <a14:backgroundMark x1="31625" y1="51333" x2="31625" y2="5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120" y="3370263"/>
            <a:ext cx="2264919" cy="1680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0F29B2-5CC6-43E5-B845-75E8F94228CD}"/>
              </a:ext>
            </a:extLst>
          </p:cNvPr>
          <p:cNvSpPr txBox="1"/>
          <p:nvPr/>
        </p:nvSpPr>
        <p:spPr>
          <a:xfrm>
            <a:off x="1549400" y="5125871"/>
            <a:ext cx="3708400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Часов</a:t>
            </a:r>
          </a:p>
        </p:txBody>
      </p:sp>
    </p:spTree>
    <p:extLst>
      <p:ext uri="{BB962C8B-B14F-4D97-AF65-F5344CB8AC3E}">
        <p14:creationId xmlns:p14="http://schemas.microsoft.com/office/powerpoint/2010/main" val="1593662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5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олос 002">
            <a:hlinkClick r:id="" action="ppaction://media"/>
            <a:extLst>
              <a:ext uri="{FF2B5EF4-FFF2-40B4-BE49-F238E27FC236}">
                <a16:creationId xmlns:a16="http://schemas.microsoft.com/office/drawing/2014/main" id="{4BAF1F3F-F07E-4E8B-A75B-48B0CB0E5D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Голос 006">
            <a:hlinkClick r:id="" action="ppaction://media"/>
            <a:extLst>
              <a:ext uri="{FF2B5EF4-FFF2-40B4-BE49-F238E27FC236}">
                <a16:creationId xmlns:a16="http://schemas.microsoft.com/office/drawing/2014/main" id="{EE03AF12-859E-449A-B098-473E4DEE2B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2706511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5E6DDA-97F4-4032-9864-297D473145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926758"/>
            <a:ext cx="7226300" cy="5423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трелка: вверх 2">
            <a:hlinkClick r:id="rId8" action="ppaction://hlinksldjump"/>
            <a:extLst>
              <a:ext uri="{FF2B5EF4-FFF2-40B4-BE49-F238E27FC236}">
                <a16:creationId xmlns:a16="http://schemas.microsoft.com/office/drawing/2014/main" id="{9E2E30BC-E1C9-4E33-B79E-B2CBDBAC84CF}"/>
              </a:ext>
            </a:extLst>
          </p:cNvPr>
          <p:cNvSpPr/>
          <p:nvPr/>
        </p:nvSpPr>
        <p:spPr>
          <a:xfrm>
            <a:off x="142256" y="6028660"/>
            <a:ext cx="208618" cy="61668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55AC83-D251-4D0D-84B8-61A29796D1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56" y="94614"/>
            <a:ext cx="1648285" cy="14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61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A9B49-0C85-41AF-8161-AA8B60202B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976" y="282895"/>
            <a:ext cx="3335638" cy="1897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99B111-D464-46D6-945F-6FCE1FF694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538" y="3574052"/>
            <a:ext cx="3240081" cy="24217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EB239F-63AA-4C33-8CEA-07CA2652E5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765" y="138851"/>
            <a:ext cx="3240081" cy="19959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B5723-13F4-4A56-98DF-76D4D34869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957" y="434839"/>
            <a:ext cx="1814728" cy="26177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918981-2194-4403-A1E0-B7F92DC6DE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754" y="2889766"/>
            <a:ext cx="2315927" cy="35761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146239-17BD-4278-B721-69F8E1D83E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81" y="1339597"/>
            <a:ext cx="1894274" cy="26177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28574F-AEF7-4090-9A02-D58F567CB8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72" y="3805408"/>
            <a:ext cx="3263249" cy="216768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05346D-F314-44D7-8E25-587FC5A1F8FE}"/>
              </a:ext>
            </a:extLst>
          </p:cNvPr>
          <p:cNvSpPr/>
          <p:nvPr/>
        </p:nvSpPr>
        <p:spPr>
          <a:xfrm>
            <a:off x="5768805" y="6238495"/>
            <a:ext cx="3438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https://youtu.be/oNY_qQ-7uPI</a:t>
            </a:r>
            <a:r>
              <a:rPr lang="ru-RU" dirty="0"/>
              <a:t> </a:t>
            </a:r>
          </a:p>
        </p:txBody>
      </p:sp>
      <p:sp>
        <p:nvSpPr>
          <p:cNvPr id="15" name="Стрелка: вверх 14">
            <a:hlinkClick r:id="rId10" action="ppaction://hlinksldjump"/>
            <a:extLst>
              <a:ext uri="{FF2B5EF4-FFF2-40B4-BE49-F238E27FC236}">
                <a16:creationId xmlns:a16="http://schemas.microsoft.com/office/drawing/2014/main" id="{CC5DBC43-E64B-4910-BB88-D99E51FE8842}"/>
              </a:ext>
            </a:extLst>
          </p:cNvPr>
          <p:cNvSpPr/>
          <p:nvPr/>
        </p:nvSpPr>
        <p:spPr>
          <a:xfrm>
            <a:off x="142256" y="6028660"/>
            <a:ext cx="208618" cy="61668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1ED579-98C0-4DCC-8303-D3285C5826F7}"/>
              </a:ext>
            </a:extLst>
          </p:cNvPr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4000" r="92000">
                        <a14:foregroundMark x1="16625" y1="16667" x2="16625" y2="16667"/>
                        <a14:foregroundMark x1="24125" y1="34889" x2="24125" y2="34889"/>
                        <a14:foregroundMark x1="24375" y1="37333" x2="24375" y2="37333"/>
                        <a14:foregroundMark x1="23750" y1="48000" x2="23750" y2="48000"/>
                        <a14:foregroundMark x1="24500" y1="70889" x2="24500" y2="70889"/>
                        <a14:foregroundMark x1="25750" y1="68000" x2="17375" y2="68889"/>
                        <a14:foregroundMark x1="17375" y1="68889" x2="18375" y2="83556"/>
                        <a14:foregroundMark x1="18375" y1="83556" x2="26125" y2="88667"/>
                        <a14:foregroundMark x1="26125" y1="88667" x2="26875" y2="74000"/>
                        <a14:foregroundMark x1="26875" y1="74000" x2="26625" y2="72667"/>
                        <a14:foregroundMark x1="14801" y1="44441" x2="14842" y2="44711"/>
                        <a14:foregroundMark x1="19125" y1="24667" x2="19125" y2="24667"/>
                        <a14:foregroundMark x1="19125" y1="24667" x2="19875" y2="25333"/>
                        <a14:foregroundMark x1="21000" y1="25778" x2="21000" y2="25778"/>
                        <a14:foregroundMark x1="21875" y1="28222" x2="21875" y2="28222"/>
                        <a14:foregroundMark x1="22375" y1="29111" x2="22375" y2="29111"/>
                        <a14:foregroundMark x1="25375" y1="29111" x2="25375" y2="29111"/>
                        <a14:foregroundMark x1="25750" y1="25778" x2="25750" y2="25778"/>
                        <a14:foregroundMark x1="21875" y1="15111" x2="21875" y2="15111"/>
                        <a14:foregroundMark x1="23750" y1="15111" x2="23750" y2="15111"/>
                        <a14:foregroundMark x1="30250" y1="21556" x2="30250" y2="21556"/>
                        <a14:foregroundMark x1="31000" y1="22889" x2="31000" y2="22889"/>
                        <a14:foregroundMark x1="25625" y1="40222" x2="25625" y2="40222"/>
                        <a14:foregroundMark x1="26125" y1="46889" x2="26125" y2="46889"/>
                        <a14:foregroundMark x1="26375" y1="53556" x2="26375" y2="53556"/>
                        <a14:foregroundMark x1="33625" y1="50444" x2="33625" y2="50444"/>
                        <a14:foregroundMark x1="28875" y1="44667" x2="28875" y2="44667"/>
                        <a14:foregroundMark x1="27875" y1="33333" x2="27875" y2="33333"/>
                        <a14:foregroundMark x1="25375" y1="30444" x2="25375" y2="30444"/>
                        <a14:foregroundMark x1="22750" y1="37333" x2="22750" y2="37333"/>
                        <a14:foregroundMark x1="23500" y1="43556" x2="23500" y2="43556"/>
                        <a14:foregroundMark x1="23500" y1="46444" x2="23500" y2="46444"/>
                        <a14:foregroundMark x1="26625" y1="61333" x2="26625" y2="61333"/>
                        <a14:foregroundMark x1="22000" y1="50889" x2="22000" y2="50889"/>
                        <a14:foregroundMark x1="19750" y1="55333" x2="19750" y2="55333"/>
                        <a14:foregroundMark x1="20000" y1="59778" x2="20000" y2="59778"/>
                        <a14:foregroundMark x1="23500" y1="64222" x2="23500" y2="64222"/>
                        <a14:foregroundMark x1="26000" y1="64222" x2="26000" y2="64222"/>
                        <a14:foregroundMark x1="9125" y1="20889" x2="9125" y2="20889"/>
                        <a14:foregroundMark x1="9000" y1="29111" x2="9000" y2="29111"/>
                        <a14:foregroundMark x1="9000" y1="43778" x2="9000" y2="43778"/>
                        <a14:foregroundMark x1="9000" y1="46889" x2="9000" y2="46889"/>
                        <a14:foregroundMark x1="7375" y1="53111" x2="7375" y2="53111"/>
                        <a14:foregroundMark x1="7125" y1="25778" x2="7125" y2="25778"/>
                        <a14:foregroundMark x1="9625" y1="26667" x2="9625" y2="26667"/>
                        <a14:foregroundMark x1="10000" y1="20000" x2="10000" y2="20000"/>
                        <a14:foregroundMark x1="8375" y1="19333" x2="8375" y2="19333"/>
                        <a14:foregroundMark x1="7375" y1="19556" x2="7375" y2="19556"/>
                        <a14:foregroundMark x1="4000" y1="15556" x2="4000" y2="15556"/>
                        <a14:foregroundMark x1="4125" y1="19556" x2="4125" y2="19556"/>
                        <a14:foregroundMark x1="5250" y1="24444" x2="5250" y2="24444"/>
                        <a14:foregroundMark x1="5000" y1="27333" x2="5000" y2="27333"/>
                        <a14:foregroundMark x1="68250" y1="73778" x2="68250" y2="73778"/>
                        <a14:foregroundMark x1="90625" y1="36889" x2="90625" y2="36889"/>
                        <a14:foregroundMark x1="92000" y1="46444" x2="92000" y2="46444"/>
                        <a14:foregroundMark x1="88250" y1="55778" x2="88250" y2="55778"/>
                        <a14:foregroundMark x1="78000" y1="79778" x2="78000" y2="79778"/>
                        <a14:foregroundMark x1="82875" y1="51333" x2="82875" y2="51333"/>
                        <a14:foregroundMark x1="83250" y1="62000" x2="83250" y2="62000"/>
                        <a14:foregroundMark x1="83250" y1="65778" x2="83250" y2="65778"/>
                        <a14:foregroundMark x1="52500" y1="74222" x2="52500" y2="74222"/>
                        <a14:foregroundMark x1="44625" y1="79111" x2="44625" y2="79111"/>
                        <a14:foregroundMark x1="39500" y1="79111" x2="39500" y2="79111"/>
                        <a14:foregroundMark x1="37250" y1="74889" x2="37250" y2="74889"/>
                        <a14:foregroundMark x1="43125" y1="80444" x2="43125" y2="80444"/>
                        <a14:foregroundMark x1="49625" y1="80444" x2="49625" y2="80444"/>
                        <a14:foregroundMark x1="76625" y1="14444" x2="76625" y2="14444"/>
                        <a14:foregroundMark x1="55250" y1="23556" x2="55250" y2="23556"/>
                        <a14:foregroundMark x1="41875" y1="38444" x2="41875" y2="38444"/>
                        <a14:foregroundMark x1="20750" y1="28444" x2="20750" y2="28444"/>
                        <a14:foregroundMark x1="20250" y1="25333" x2="19375" y2="30444"/>
                        <a14:foregroundMark x1="13250" y1="35111" x2="13250" y2="35111"/>
                        <a14:foregroundMark x1="26125" y1="18889" x2="26125" y2="18889"/>
                        <a14:foregroundMark x1="31500" y1="35111" x2="31500" y2="35111"/>
                        <a14:foregroundMark x1="29875" y1="17333" x2="29875" y2="17333"/>
                        <a14:foregroundMark x1="32375" y1="22222" x2="32375" y2="22222"/>
                        <a14:foregroundMark x1="14000" y1="44222" x2="14000" y2="44222"/>
                        <a14:foregroundMark x1="13250" y1="34000" x2="13250" y2="34000"/>
                        <a14:foregroundMark x1="13250" y1="35556" x2="13250" y2="35556"/>
                        <a14:foregroundMark x1="12500" y1="34222" x2="12500" y2="34222"/>
                        <a14:foregroundMark x1="12875" y1="36444" x2="12875" y2="36444"/>
                        <a14:foregroundMark x1="13250" y1="34667" x2="13250" y2="34667"/>
                        <a14:foregroundMark x1="13125" y1="35111" x2="13125" y2="35111"/>
                        <a14:foregroundMark x1="13625" y1="37111" x2="13625" y2="37111"/>
                        <a14:foregroundMark x1="8000" y1="34222" x2="8000" y2="34222"/>
                        <a14:foregroundMark x1="9000" y1="42000" x2="9000" y2="42000"/>
                        <a14:foregroundMark x1="9875" y1="31111" x2="9875" y2="31111"/>
                        <a14:foregroundMark x1="8625" y1="31111" x2="8625" y2="31111"/>
                        <a14:foregroundMark x1="36875" y1="30667" x2="36875" y2="30667"/>
                        <a14:foregroundMark x1="36375" y1="32000" x2="36375" y2="32000"/>
                        <a14:foregroundMark x1="33625" y1="45778" x2="33625" y2="45778"/>
                        <a14:foregroundMark x1="36049" y1="35325" x2="36875" y2="31778"/>
                        <a14:foregroundMark x1="36875" y1="30444" x2="36875" y2="30444"/>
                        <a14:foregroundMark x1="36750" y1="30222" x2="36750" y2="30222"/>
                        <a14:foregroundMark x1="36875" y1="29111" x2="36875" y2="29111"/>
                        <a14:foregroundMark x1="37250" y1="30222" x2="37250" y2="30222"/>
                        <a14:foregroundMark x1="37375" y1="29556" x2="37375" y2="29556"/>
                        <a14:foregroundMark x1="34000" y1="46000" x2="34000" y2="46000"/>
                        <a14:foregroundMark x1="20250" y1="22889" x2="20250" y2="22889"/>
                        <a14:foregroundMark x1="20250" y1="26222" x2="20250" y2="26222"/>
                        <a14:foregroundMark x1="20250" y1="33556" x2="20250" y2="33556"/>
                        <a14:foregroundMark x1="20250" y1="40222" x2="20250" y2="40222"/>
                        <a14:foregroundMark x1="16875" y1="22444" x2="16500" y2="38444"/>
                        <a14:foregroundMark x1="16500" y1="38444" x2="21125" y2="46889"/>
                        <a14:foregroundMark x1="17000" y1="21778" x2="25250" y2="23111"/>
                        <a14:foregroundMark x1="25250" y1="23111" x2="29750" y2="35111"/>
                        <a14:foregroundMark x1="29750" y1="35111" x2="30250" y2="45778"/>
                        <a14:foregroundMark x1="25750" y1="21556" x2="29750" y2="29778"/>
                        <a14:foregroundMark x1="14875" y1="18444" x2="15375" y2="47556"/>
                        <a14:foregroundMark x1="15375" y1="47556" x2="20750" y2="49778"/>
                        <a14:foregroundMark x1="21625" y1="48667" x2="21625" y2="48667"/>
                        <a14:foregroundMark x1="21125" y1="50889" x2="21125" y2="50889"/>
                        <a14:foregroundMark x1="15750" y1="18889" x2="28125" y2="20222"/>
                        <a14:foregroundMark x1="31375" y1="21778" x2="30125" y2="37111"/>
                        <a14:foregroundMark x1="30125" y1="37111" x2="31125" y2="46444"/>
                        <a14:foregroundMark x1="12875" y1="34222" x2="13625" y2="31111"/>
                        <a14:foregroundMark x1="13125" y1="35111" x2="13250" y2="30222"/>
                        <a14:foregroundMark x1="13375" y1="29556" x2="12875" y2="33333"/>
                        <a14:foregroundMark x1="21500" y1="49556" x2="21500" y2="49556"/>
                        <a14:foregroundMark x1="21000" y1="49778" x2="21000" y2="49778"/>
                        <a14:foregroundMark x1="20625" y1="50222" x2="21250" y2="49556"/>
                        <a14:foregroundMark x1="33625" y1="45111" x2="36875" y2="29556"/>
                        <a14:foregroundMark x1="7125" y1="24000" x2="7125" y2="24000"/>
                        <a14:foregroundMark x1="7125" y1="26667" x2="7125" y2="26667"/>
                        <a14:foregroundMark x1="7125" y1="29778" x2="7125" y2="29778"/>
                        <a14:backgroundMark x1="50125" y1="34000" x2="50125" y2="34000"/>
                        <a14:backgroundMark x1="50125" y1="34000" x2="50125" y2="34000"/>
                        <a14:backgroundMark x1="42375" y1="28222" x2="42250" y2="28000"/>
                        <a14:backgroundMark x1="44000" y1="32889" x2="44000" y2="32889"/>
                        <a14:backgroundMark x1="43500" y1="33333" x2="43500" y2="33333"/>
                        <a14:backgroundMark x1="43875" y1="32667" x2="43875" y2="32667"/>
                        <a14:backgroundMark x1="43500" y1="32444" x2="44625" y2="34222"/>
                        <a14:backgroundMark x1="36375" y1="25778" x2="36375" y2="25778"/>
                        <a14:backgroundMark x1="49750" y1="31333" x2="48625" y2="39556"/>
                        <a14:backgroundMark x1="12996" y1="33383" x2="13047" y2="34032"/>
                        <a14:backgroundMark x1="13176" y1="43353" x2="9500" y2="36444"/>
                        <a14:backgroundMark x1="9125" y1="32444" x2="9125" y2="32444"/>
                        <a14:backgroundMark x1="7875" y1="34000" x2="7875" y2="34000"/>
                        <a14:backgroundMark x1="8000" y1="33333" x2="8000" y2="33333"/>
                        <a14:backgroundMark x1="9500" y1="28889" x2="9500" y2="28889"/>
                        <a14:backgroundMark x1="8000" y1="30444" x2="8250" y2="30222"/>
                        <a14:backgroundMark x1="33875" y1="30667" x2="34875" y2="32000"/>
                        <a14:backgroundMark x1="35250" y1="34667" x2="35125" y2="35111"/>
                        <a14:backgroundMark x1="35125" y1="34889" x2="33250" y2="44222"/>
                        <a14:backgroundMark x1="31625" y1="51333" x2="31625" y2="5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5" y="138852"/>
            <a:ext cx="1444012" cy="90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155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C05956-5628-4FFB-B9A7-392E91F3E1F7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955" y="0"/>
            <a:ext cx="2880000" cy="180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B0E7D2-12F4-4219-B814-1EBD174443B8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054" y="5037587"/>
            <a:ext cx="2880000" cy="180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8CB03C-D276-485C-920B-73997014C2FF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0" y="4135361"/>
            <a:ext cx="2880000" cy="18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BA4C5E-D178-4281-AA80-0F59C64A4396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46" y="1219823"/>
            <a:ext cx="2880000" cy="18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7607A6-D513-49BA-BDA5-0AFC0E07C9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728" y="2668218"/>
            <a:ext cx="2334970" cy="15911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F49E37-E425-492B-8327-B9DED0633B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90" y="139875"/>
            <a:ext cx="2334970" cy="1639966"/>
          </a:xfrm>
          <a:prstGeom prst="rect">
            <a:avLst/>
          </a:prstGeom>
        </p:spPr>
      </p:pic>
      <p:sp>
        <p:nvSpPr>
          <p:cNvPr id="15" name="Стрелка: вверх 14">
            <a:hlinkClick r:id="rId8" action="ppaction://hlinksldjump"/>
            <a:extLst>
              <a:ext uri="{FF2B5EF4-FFF2-40B4-BE49-F238E27FC236}">
                <a16:creationId xmlns:a16="http://schemas.microsoft.com/office/drawing/2014/main" id="{F54F48D8-58CE-4070-B0F6-3E43ABC70204}"/>
              </a:ext>
            </a:extLst>
          </p:cNvPr>
          <p:cNvSpPr/>
          <p:nvPr/>
        </p:nvSpPr>
        <p:spPr>
          <a:xfrm>
            <a:off x="142256" y="6028660"/>
            <a:ext cx="208618" cy="61668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EA3A45E6-5D6D-4CEB-9FE8-8B89621DB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94645"/>
              </p:ext>
            </p:extLst>
          </p:nvPr>
        </p:nvGraphicFramePr>
        <p:xfrm>
          <a:off x="3216000" y="2010052"/>
          <a:ext cx="576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391592673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344263552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980056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219369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B8F553-403B-434E-A30B-682016531A91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8" b="96667" l="10000" r="90000">
                        <a14:foregroundMark x1="26087" y1="8627" x2="26087" y2="8627"/>
                        <a14:foregroundMark x1="19348" y1="6667" x2="19348" y2="6667"/>
                        <a14:foregroundMark x1="21087" y1="4314" x2="21087" y2="4314"/>
                        <a14:foregroundMark x1="28587" y1="1373" x2="28587" y2="1373"/>
                        <a14:foregroundMark x1="29565" y1="784" x2="29565" y2="784"/>
                        <a14:foregroundMark x1="27391" y1="5882" x2="27609" y2="2745"/>
                        <a14:foregroundMark x1="27609" y1="2353" x2="27609" y2="2353"/>
                        <a14:foregroundMark x1="31848" y1="3725" x2="31848" y2="3725"/>
                        <a14:foregroundMark x1="31522" y1="2353" x2="31522" y2="2353"/>
                        <a14:foregroundMark x1="20217" y1="71765" x2="20217" y2="71765"/>
                        <a14:foregroundMark x1="25761" y1="85294" x2="25761" y2="85294"/>
                        <a14:foregroundMark x1="22935" y1="85294" x2="22717" y2="81373"/>
                        <a14:foregroundMark x1="22935" y1="83137" x2="26304" y2="87647"/>
                        <a14:foregroundMark x1="40652" y1="89804" x2="40652" y2="89804"/>
                        <a14:foregroundMark x1="40652" y1="96667" x2="40652" y2="96667"/>
                        <a14:foregroundMark x1="20761" y1="74118" x2="20761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694"/>
          <a:stretch/>
        </p:blipFill>
        <p:spPr bwMode="auto">
          <a:xfrm>
            <a:off x="271264" y="104285"/>
            <a:ext cx="1249192" cy="1026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04E9D9-01C3-4BD5-B6E0-0793AB8E6694}"/>
              </a:ext>
            </a:extLst>
          </p:cNvPr>
          <p:cNvSpPr txBox="1"/>
          <p:nvPr/>
        </p:nvSpPr>
        <p:spPr>
          <a:xfrm>
            <a:off x="825500" y="6146800"/>
            <a:ext cx="67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картинку из  четырёх частей.</a:t>
            </a:r>
          </a:p>
        </p:txBody>
      </p:sp>
    </p:spTree>
    <p:extLst>
      <p:ext uri="{BB962C8B-B14F-4D97-AF65-F5344CB8AC3E}">
        <p14:creationId xmlns:p14="http://schemas.microsoft.com/office/powerpoint/2010/main" val="407170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24948 0.1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21536 0.292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8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24779 -0.179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547 -0.046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Голос 003">
            <a:hlinkClick r:id="" action="ppaction://media"/>
            <a:extLst>
              <a:ext uri="{FF2B5EF4-FFF2-40B4-BE49-F238E27FC236}">
                <a16:creationId xmlns:a16="http://schemas.microsoft.com/office/drawing/2014/main" id="{15BE91F4-D8F3-4704-B971-E39D2DEE8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7091" y="1745018"/>
            <a:ext cx="609600" cy="609600"/>
          </a:xfrm>
          <a:prstGeom prst="rect">
            <a:avLst/>
          </a:prstGeom>
        </p:spPr>
      </p:pic>
      <p:sp>
        <p:nvSpPr>
          <p:cNvPr id="3" name="Стрелка: вверх 2">
            <a:hlinkClick r:id="rId5" action="ppaction://hlinksldjump"/>
            <a:extLst>
              <a:ext uri="{FF2B5EF4-FFF2-40B4-BE49-F238E27FC236}">
                <a16:creationId xmlns:a16="http://schemas.microsoft.com/office/drawing/2014/main" id="{49B3B75B-BF1A-4A41-8CFC-4ADDADB9AF49}"/>
              </a:ext>
            </a:extLst>
          </p:cNvPr>
          <p:cNvSpPr/>
          <p:nvPr/>
        </p:nvSpPr>
        <p:spPr>
          <a:xfrm>
            <a:off x="338045" y="5847907"/>
            <a:ext cx="331806" cy="64858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Admin\Desktop\гоород\c4e7d3c2-c5ac-5f8f-b33c-11a00ebfb1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8" y="1328613"/>
            <a:ext cx="4925514" cy="3116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hlinkClick r:id="rId7" action="ppaction://hlinksldjump"/>
            <a:extLst>
              <a:ext uri="{FF2B5EF4-FFF2-40B4-BE49-F238E27FC236}">
                <a16:creationId xmlns:a16="http://schemas.microsoft.com/office/drawing/2014/main" id="{79BE783D-E6FE-46E4-A482-502426C25904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8" b="96667" l="10000" r="90000">
                        <a14:foregroundMark x1="26087" y1="8627" x2="26087" y2="8627"/>
                        <a14:foregroundMark x1="19348" y1="6667" x2="19348" y2="6667"/>
                        <a14:foregroundMark x1="21087" y1="4314" x2="21087" y2="4314"/>
                        <a14:foregroundMark x1="28587" y1="1373" x2="28587" y2="1373"/>
                        <a14:foregroundMark x1="29565" y1="784" x2="29565" y2="784"/>
                        <a14:foregroundMark x1="27391" y1="5882" x2="27609" y2="2745"/>
                        <a14:foregroundMark x1="27609" y1="2353" x2="27609" y2="2353"/>
                        <a14:foregroundMark x1="31848" y1="3725" x2="31848" y2="3725"/>
                        <a14:foregroundMark x1="31522" y1="2353" x2="31522" y2="2353"/>
                        <a14:foregroundMark x1="20217" y1="71765" x2="20217" y2="71765"/>
                        <a14:foregroundMark x1="25761" y1="85294" x2="25761" y2="85294"/>
                        <a14:foregroundMark x1="22935" y1="85294" x2="22717" y2="81373"/>
                        <a14:foregroundMark x1="22935" y1="83137" x2="26304" y2="87647"/>
                        <a14:foregroundMark x1="40652" y1="89804" x2="40652" y2="89804"/>
                        <a14:foregroundMark x1="40652" y1="96667" x2="40652" y2="96667"/>
                        <a14:foregroundMark x1="20761" y1="74118" x2="20761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694"/>
          <a:stretch/>
        </p:blipFill>
        <p:spPr bwMode="auto">
          <a:xfrm>
            <a:off x="6037213" y="3262477"/>
            <a:ext cx="2126048" cy="181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hlinkClick r:id="rId10" action="ppaction://hlinksldjump"/>
            <a:extLst>
              <a:ext uri="{FF2B5EF4-FFF2-40B4-BE49-F238E27FC236}">
                <a16:creationId xmlns:a16="http://schemas.microsoft.com/office/drawing/2014/main" id="{10F3451A-51F7-42DB-9957-BA32F9F38C5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753" y="1023721"/>
            <a:ext cx="2022383" cy="1635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65638E-9082-4907-A138-BF60D47902CA}"/>
              </a:ext>
            </a:extLst>
          </p:cNvPr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7" b="97111" l="10498" r="90522">
                        <a14:foregroundMark x1="12298" y1="71050" x2="12298" y2="71050"/>
                        <a14:foregroundMark x1="16017" y1="64858" x2="16017" y2="64858"/>
                        <a14:foregroundMark x1="10978" y1="84198" x2="10978" y2="84198"/>
                        <a14:foregroundMark x1="11398" y1="85436" x2="11818" y2="90920"/>
                        <a14:foregroundMark x1="12478" y1="86380" x2="12478" y2="86380"/>
                        <a14:foregroundMark x1="10498" y1="92807" x2="11158" y2="97111"/>
                        <a14:foregroundMark x1="16497" y1="89210" x2="16497" y2="89210"/>
                        <a14:foregroundMark x1="12717" y1="86144" x2="18236" y2="86380"/>
                        <a14:foregroundMark x1="54289" y1="49764" x2="54289" y2="49764"/>
                        <a14:foregroundMark x1="46311" y1="45932" x2="47391" y2="44752"/>
                        <a14:foregroundMark x1="46071" y1="45224" x2="51410" y2="51415"/>
                        <a14:foregroundMark x1="58668" y1="51415" x2="58668" y2="51415"/>
                        <a14:foregroundMark x1="23755" y1="82547" x2="23755" y2="82547"/>
                        <a14:foregroundMark x1="12957" y1="82547" x2="12957" y2="82547"/>
                        <a14:foregroundMark x1="12957" y1="80837" x2="12957" y2="80837"/>
                        <a14:foregroundMark x1="56029" y1="51179" x2="56029" y2="51179"/>
                        <a14:foregroundMark x1="56029" y1="51179" x2="56029" y2="51179"/>
                        <a14:foregroundMark x1="56029" y1="51179" x2="56029" y2="51179"/>
                        <a14:foregroundMark x1="53149" y1="54776" x2="53149" y2="54776"/>
                        <a14:foregroundMark x1="53149" y1="54776" x2="53149" y2="54776"/>
                        <a14:foregroundMark x1="57588" y1="56014" x2="57588" y2="56014"/>
                        <a14:foregroundMark x1="58668" y1="53597" x2="58668" y2="53597"/>
                        <a14:foregroundMark x1="59568" y1="49528" x2="59568" y2="49528"/>
                        <a14:foregroundMark x1="56269" y1="47877" x2="56269" y2="47877"/>
                        <a14:foregroundMark x1="56269" y1="47877" x2="56269" y2="47877"/>
                        <a14:foregroundMark x1="55609" y1="47642" x2="56929" y2="50943"/>
                        <a14:foregroundMark x1="57349" y1="48585" x2="57349" y2="48585"/>
                        <a14:foregroundMark x1="58248" y1="51179" x2="58248" y2="51179"/>
                        <a14:foregroundMark x1="60468" y1="50236" x2="60468" y2="50236"/>
                        <a14:foregroundMark x1="55789" y1="48585" x2="56929" y2="53597"/>
                        <a14:foregroundMark x1="60228" y1="58137" x2="60228" y2="58137"/>
                        <a14:foregroundMark x1="61308" y1="55483" x2="61308" y2="55483"/>
                        <a14:foregroundMark x1="55609" y1="52417" x2="55609" y2="52417"/>
                        <a14:foregroundMark x1="55369" y1="52182" x2="55369" y2="52182"/>
                        <a14:foregroundMark x1="52969" y1="53125" x2="52969" y2="53125"/>
                        <a14:foregroundMark x1="52969" y1="54776" x2="52969" y2="54776"/>
                        <a14:foregroundMark x1="50750" y1="56486" x2="50750" y2="56486"/>
                        <a14:foregroundMark x1="54289" y1="54540" x2="54289" y2="54540"/>
                        <a14:foregroundMark x1="54949" y1="51946" x2="54949" y2="51946"/>
                        <a14:foregroundMark x1="54949" y1="51946" x2="54949" y2="51946"/>
                        <a14:foregroundMark x1="55369" y1="52889" x2="55369" y2="52889"/>
                        <a14:foregroundMark x1="55369" y1="53361" x2="55369" y2="53361"/>
                        <a14:foregroundMark x1="55789" y1="53833" x2="55789" y2="53833"/>
                        <a14:foregroundMark x1="57349" y1="56250" x2="57349" y2="56250"/>
                        <a14:foregroundMark x1="59808" y1="57901" x2="59808" y2="57901"/>
                        <a14:foregroundMark x1="59808" y1="57901" x2="59808" y2="57901"/>
                        <a14:foregroundMark x1="60888" y1="56250" x2="60888" y2="56250"/>
                        <a14:foregroundMark x1="63107" y1="54540" x2="63107" y2="54540"/>
                        <a14:foregroundMark x1="64007" y1="54068" x2="64007" y2="54068"/>
                        <a14:foregroundMark x1="65327" y1="51946" x2="65327" y2="51946"/>
                        <a14:foregroundMark x1="65327" y1="51179" x2="65327" y2="51179"/>
                        <a14:foregroundMark x1="66167" y1="49292" x2="66167" y2="49292"/>
                        <a14:foregroundMark x1="66407" y1="49528" x2="66407" y2="49528"/>
                        <a14:foregroundMark x1="66407" y1="49528" x2="66407" y2="49528"/>
                        <a14:foregroundMark x1="66407" y1="49528" x2="66407" y2="49528"/>
                        <a14:foregroundMark x1="64007" y1="48113" x2="64007" y2="48113"/>
                        <a14:foregroundMark x1="60228" y1="47642" x2="60228" y2="47642"/>
                        <a14:foregroundMark x1="51830" y1="55483" x2="51830" y2="55483"/>
                        <a14:foregroundMark x1="50750" y1="55719" x2="53809" y2="54068"/>
                        <a14:foregroundMark x1="23575" y1="82311" x2="23575" y2="82311"/>
                        <a14:foregroundMark x1="21536" y1="82311" x2="21536" y2="82311"/>
                        <a14:foregroundMark x1="21536" y1="82311" x2="21536" y2="82311"/>
                        <a14:foregroundMark x1="21356" y1="82311" x2="21356" y2="82311"/>
                        <a14:foregroundMark x1="17576" y1="82311" x2="17576" y2="82311"/>
                        <a14:foregroundMark x1="15837" y1="80837" x2="15837" y2="80837"/>
                        <a14:foregroundMark x1="14277" y1="81132" x2="14277" y2="81132"/>
                        <a14:foregroundMark x1="14517" y1="81604" x2="22675" y2="82783"/>
                        <a14:foregroundMark x1="62448" y1="47877" x2="62448" y2="47877"/>
                        <a14:foregroundMark x1="49430" y1="55719" x2="49430" y2="55719"/>
                        <a14:foregroundMark x1="49430" y1="55719" x2="51590" y2="53125"/>
                        <a14:foregroundMark x1="66167" y1="50000" x2="66167" y2="50000"/>
                        <a14:foregroundMark x1="66167" y1="50000" x2="66167" y2="50000"/>
                        <a14:foregroundMark x1="67067" y1="50708" x2="67067" y2="50708"/>
                        <a14:foregroundMark x1="66407" y1="52653" x2="66407" y2="52653"/>
                        <a14:foregroundMark x1="64427" y1="48821" x2="64427" y2="48821"/>
                        <a14:foregroundMark x1="66887" y1="48821" x2="66887" y2="48821"/>
                        <a14:foregroundMark x1="61308" y1="57193" x2="61308" y2="57193"/>
                        <a14:foregroundMark x1="61308" y1="57193" x2="61308" y2="57193"/>
                        <a14:foregroundMark x1="60468" y1="58137" x2="60468" y2="58137"/>
                        <a14:foregroundMark x1="59988" y1="59552" x2="59988" y2="59552"/>
                        <a14:foregroundMark x1="67067" y1="51946" x2="67067" y2="51946"/>
                        <a14:foregroundMark x1="67067" y1="51946" x2="67067" y2="51946"/>
                        <a14:foregroundMark x1="64847" y1="49764" x2="64847" y2="49764"/>
                        <a14:foregroundMark x1="67307" y1="49764" x2="67307" y2="49764"/>
                        <a14:foregroundMark x1="66647" y1="52653" x2="66647" y2="52653"/>
                        <a14:foregroundMark x1="66887" y1="52653" x2="66887" y2="52653"/>
                        <a14:foregroundMark x1="66887" y1="52653" x2="66887" y2="52653"/>
                        <a14:foregroundMark x1="66887" y1="52653" x2="66887" y2="52653"/>
                        <a14:foregroundMark x1="66887" y1="52653" x2="66887" y2="52653"/>
                        <a14:foregroundMark x1="67966" y1="50236" x2="67966" y2="50236"/>
                        <a14:foregroundMark x1="67726" y1="49528" x2="67726" y2="49528"/>
                        <a14:foregroundMark x1="67726" y1="49528" x2="67726" y2="49528"/>
                        <a14:foregroundMark x1="65327" y1="49528" x2="65327" y2="49528"/>
                        <a14:foregroundMark x1="67726" y1="50236" x2="67726" y2="50236"/>
                        <a14:foregroundMark x1="67067" y1="48113" x2="67067" y2="48113"/>
                        <a14:foregroundMark x1="60468" y1="59080" x2="60468" y2="59080"/>
                        <a14:foregroundMark x1="61548" y1="57665" x2="61548" y2="57665"/>
                        <a14:foregroundMark x1="58248" y1="47111" x2="58248" y2="47111"/>
                        <a14:foregroundMark x1="55789" y1="46403" x2="55789" y2="46403"/>
                        <a14:foregroundMark x1="56929" y1="73703" x2="56929" y2="73703"/>
                        <a14:foregroundMark x1="56929" y1="73467" x2="56929" y2="73467"/>
                        <a14:foregroundMark x1="56689" y1="73703" x2="56689" y2="73703"/>
                        <a14:foregroundMark x1="52969" y1="36616" x2="52969" y2="36616"/>
                        <a14:foregroundMark x1="55609" y1="36144" x2="55609" y2="36144"/>
                        <a14:foregroundMark x1="57109" y1="36144" x2="57109" y2="36144"/>
                        <a14:foregroundMark x1="58248" y1="36380" x2="58248" y2="36380"/>
                        <a14:foregroundMark x1="65747" y1="37559" x2="65747" y2="37559"/>
                        <a14:foregroundMark x1="56929" y1="35908" x2="63347" y2="37559"/>
                        <a14:foregroundMark x1="67966" y1="25590" x2="67966" y2="25590"/>
                        <a14:foregroundMark x1="67966" y1="21521" x2="67966" y2="21521"/>
                        <a14:foregroundMark x1="68386" y1="16274" x2="68386" y2="16274"/>
                        <a14:foregroundMark x1="68866" y1="15094" x2="68866" y2="15094"/>
                        <a14:foregroundMark x1="77025" y1="15802" x2="77025" y2="15802"/>
                        <a14:foregroundMark x1="79904" y1="16509" x2="79904" y2="16509"/>
                        <a14:foregroundMark x1="86743" y1="25118" x2="86743" y2="25118"/>
                        <a14:foregroundMark x1="84763" y1="28479" x2="84763" y2="28479"/>
                        <a14:foregroundMark x1="83863" y1="33255" x2="83863" y2="33255"/>
                        <a14:foregroundMark x1="83203" y1="35200" x2="83203" y2="35200"/>
                        <a14:foregroundMark x1="80564" y1="37559" x2="80564" y2="37559"/>
                        <a14:foregroundMark x1="75045" y1="29186" x2="75045" y2="26533"/>
                        <a14:foregroundMark x1="73905" y1="19870" x2="72825" y2="16981"/>
                        <a14:foregroundMark x1="69706" y1="10790" x2="69706" y2="10790"/>
                        <a14:foregroundMark x1="62208" y1="23939" x2="62208" y2="23939"/>
                        <a14:foregroundMark x1="64667" y1="21521" x2="64667" y2="21521"/>
                        <a14:foregroundMark x1="65507" y1="17925" x2="65507" y2="17925"/>
                        <a14:foregroundMark x1="65507" y1="17925" x2="65507" y2="17925"/>
                        <a14:foregroundMark x1="51830" y1="37087" x2="51830" y2="37087"/>
                        <a14:foregroundMark x1="62867" y1="33255" x2="62867" y2="33255"/>
                        <a14:foregroundMark x1="74385" y1="16509" x2="74385" y2="16509"/>
                        <a14:foregroundMark x1="65087" y1="15566" x2="65087" y2="15566"/>
                        <a14:foregroundMark x1="65087" y1="15566" x2="65087" y2="15566"/>
                        <a14:foregroundMark x1="65087" y1="15566" x2="65087" y2="15566"/>
                        <a14:foregroundMark x1="63107" y1="31132" x2="63107" y2="31132"/>
                        <a14:foregroundMark x1="65987" y1="37795" x2="65987" y2="37795"/>
                        <a14:foregroundMark x1="69946" y1="33491" x2="69946" y2="33491"/>
                        <a14:foregroundMark x1="65987" y1="16274" x2="65987" y2="16274"/>
                        <a14:foregroundMark x1="65987" y1="16274" x2="65987" y2="16274"/>
                        <a14:foregroundMark x1="66167" y1="26533" x2="66167" y2="26533"/>
                        <a14:foregroundMark x1="64847" y1="34434" x2="64847" y2="34434"/>
                        <a14:foregroundMark x1="64847" y1="31604" x2="64847" y2="31604"/>
                        <a14:foregroundMark x1="65087" y1="26533" x2="65087" y2="26533"/>
                        <a14:foregroundMark x1="66167" y1="32547" x2="66167" y2="32547"/>
                        <a14:foregroundMark x1="66167" y1="32547" x2="66167" y2="32547"/>
                        <a14:foregroundMark x1="65987" y1="28007" x2="65987" y2="26297"/>
                        <a14:foregroundMark x1="64427" y1="20578" x2="64427" y2="19870"/>
                        <a14:foregroundMark x1="63527" y1="16274" x2="63527" y2="16274"/>
                        <a14:foregroundMark x1="63527" y1="15802" x2="64427" y2="15802"/>
                        <a14:foregroundMark x1="68386" y1="16981" x2="70366" y2="16981"/>
                        <a14:foregroundMark x1="73485" y1="16274" x2="75705" y2="16745"/>
                        <a14:foregroundMark x1="78104" y1="17453" x2="79904" y2="17689"/>
                        <a14:foregroundMark x1="80324" y1="17925" x2="81224" y2="17925"/>
                        <a14:foregroundMark x1="70366" y1="14858" x2="81224" y2="24646"/>
                        <a14:foregroundMark x1="81224" y1="24646" x2="79004" y2="23939"/>
                        <a14:foregroundMark x1="13377" y1="92099" x2="13377" y2="92099"/>
                        <a14:foregroundMark x1="16497" y1="89976" x2="16497" y2="89976"/>
                        <a14:foregroundMark x1="17816" y1="88267" x2="17816" y2="88267"/>
                        <a14:foregroundMark x1="18236" y1="88267" x2="18236" y2="88267"/>
                        <a14:foregroundMark x1="42771" y1="91863" x2="42771" y2="91863"/>
                        <a14:foregroundMark x1="46551" y1="91392" x2="48770" y2="91392"/>
                        <a14:foregroundMark x1="71926" y1="27771" x2="72825" y2="24882"/>
                        <a14:foregroundMark x1="73725" y1="19870" x2="73725" y2="19870"/>
                        <a14:foregroundMark x1="74385" y1="9847" x2="83443" y2="32783"/>
                        <a14:foregroundMark x1="69706" y1="21050" x2="69706" y2="21050"/>
                        <a14:foregroundMark x1="69706" y1="21050" x2="69706" y2="21050"/>
                        <a14:foregroundMark x1="69706" y1="21050" x2="69706" y2="21050"/>
                        <a14:foregroundMark x1="69706" y1="21050" x2="69706" y2="21050"/>
                        <a14:foregroundMark x1="70606" y1="18455" x2="56929" y2="27064"/>
                        <a14:foregroundMark x1="56929" y1="27064" x2="56929" y2="27064"/>
                        <a14:foregroundMark x1="59328" y1="33962" x2="82963" y2="33608"/>
                        <a14:foregroundMark x1="82963" y1="33608" x2="79424" y2="37087"/>
                        <a14:foregroundMark x1="64847" y1="33962" x2="64847" y2="33962"/>
                        <a14:foregroundMark x1="63527" y1="29186" x2="63527" y2="25825"/>
                        <a14:foregroundMark x1="63347" y1="22995" x2="63347" y2="22995"/>
                        <a14:foregroundMark x1="64847" y1="18160" x2="64847" y2="18160"/>
                        <a14:foregroundMark x1="18476" y1="88502" x2="18476" y2="88502"/>
                        <a14:foregroundMark x1="18476" y1="88502" x2="18476" y2="94045"/>
                        <a14:foregroundMark x1="18476" y1="94045" x2="18476" y2="94045"/>
                        <a14:foregroundMark x1="16917" y1="92335" x2="16917" y2="92335"/>
                        <a14:foregroundMark x1="16917" y1="92335" x2="16917" y2="92335"/>
                        <a14:foregroundMark x1="16257" y1="88738" x2="17397" y2="87559"/>
                        <a14:foregroundMark x1="20456" y1="85142" x2="20456" y2="85142"/>
                        <a14:foregroundMark x1="20696" y1="87323" x2="20696" y2="87323"/>
                        <a14:foregroundMark x1="19796" y1="90212" x2="19796" y2="90212"/>
                        <a14:foregroundMark x1="19136" y1="93514" x2="18476" y2="94752"/>
                        <a14:foregroundMark x1="18236" y1="94517" x2="18236" y2="95932"/>
                        <a14:foregroundMark x1="31974" y1="83726" x2="31974" y2="83726"/>
                        <a14:foregroundMark x1="31974" y1="83726" x2="31974" y2="83726"/>
                        <a14:foregroundMark x1="54049" y1="84434" x2="54049" y2="84434"/>
                        <a14:foregroundMark x1="66887" y1="91392" x2="66887" y2="91392"/>
                        <a14:foregroundMark x1="67307" y1="87559" x2="67307" y2="87559"/>
                        <a14:foregroundMark x1="67307" y1="87559" x2="71086" y2="87559"/>
                        <a14:foregroundMark x1="67966" y1="13620" x2="67966" y2="13620"/>
                        <a14:foregroundMark x1="67966" y1="13620" x2="67966" y2="13620"/>
                        <a14:foregroundMark x1="65987" y1="11498" x2="86083" y2="20814"/>
                        <a14:foregroundMark x1="86083" y1="20814" x2="87822" y2="24410"/>
                        <a14:foregroundMark x1="85183" y1="23231" x2="85183" y2="23231"/>
                        <a14:foregroundMark x1="79424" y1="24175" x2="79424" y2="24175"/>
                        <a14:foregroundMark x1="77025" y1="27535" x2="77025" y2="27535"/>
                        <a14:foregroundMark x1="77025" y1="29658" x2="77025" y2="29658"/>
                        <a14:foregroundMark x1="79424" y1="37323" x2="79424" y2="37323"/>
                        <a14:foregroundMark x1="82963" y1="37323" x2="83863" y2="37559"/>
                        <a14:foregroundMark x1="87403" y1="30601" x2="87403" y2="29658"/>
                        <a14:foregroundMark x1="86323" y1="22759" x2="86323" y2="22759"/>
                        <a14:foregroundMark x1="84763" y1="16038" x2="84763" y2="16038"/>
                        <a14:foregroundMark x1="79244" y1="14623" x2="79244" y2="14623"/>
                        <a14:foregroundMark x1="70366" y1="14858" x2="70366" y2="14858"/>
                        <a14:foregroundMark x1="63347" y1="20342" x2="62867" y2="29894"/>
                        <a14:foregroundMark x1="62867" y1="29894" x2="62867" y2="29894"/>
                        <a14:foregroundMark x1="59148" y1="26828" x2="57828" y2="33491"/>
                        <a14:foregroundMark x1="58008" y1="33491" x2="84343" y2="30130"/>
                        <a14:foregroundMark x1="77025" y1="16274" x2="77025" y2="16274"/>
                        <a14:foregroundMark x1="76785" y1="19870" x2="76785" y2="19870"/>
                        <a14:foregroundMark x1="73065" y1="26061" x2="73065" y2="26061"/>
                        <a14:foregroundMark x1="71746" y1="28950" x2="71746" y2="28950"/>
                        <a14:foregroundMark x1="69286" y1="32075" x2="69286" y2="32075"/>
                        <a14:foregroundMark x1="62448" y1="35672" x2="61788" y2="35672"/>
                        <a14:foregroundMark x1="51830" y1="36616" x2="63107" y2="33491"/>
                        <a14:foregroundMark x1="63107" y1="33491" x2="63107" y2="33491"/>
                        <a14:foregroundMark x1="73065" y1="27535" x2="73065" y2="27535"/>
                        <a14:foregroundMark x1="75465" y1="19634" x2="75465" y2="19634"/>
                        <a14:foregroundMark x1="76365" y1="16981" x2="76365" y2="16981"/>
                        <a14:foregroundMark x1="77025" y1="17217" x2="79244" y2="23467"/>
                        <a14:foregroundMark x1="79244" y1="20814" x2="81464" y2="23467"/>
                        <a14:foregroundMark x1="81464" y1="21993" x2="81884" y2="26061"/>
                        <a14:foregroundMark x1="81884" y1="23231" x2="81884" y2="23231"/>
                        <a14:foregroundMark x1="81884" y1="22759" x2="83443" y2="26061"/>
                        <a14:foregroundMark x1="82963" y1="27300" x2="82963" y2="27300"/>
                        <a14:foregroundMark x1="83203" y1="30896" x2="82783" y2="35436"/>
                        <a14:foregroundMark x1="81884" y1="36380" x2="80324" y2="38974"/>
                        <a14:foregroundMark x1="80144" y1="39269" x2="80144" y2="39269"/>
                        <a14:foregroundMark x1="79664" y1="38738" x2="79664" y2="38738"/>
                        <a14:foregroundMark x1="77924" y1="34670" x2="76365" y2="34198"/>
                        <a14:foregroundMark x1="75705" y1="33726" x2="75705" y2="33726"/>
                        <a14:foregroundMark x1="73725" y1="31368" x2="73725" y2="31368"/>
                        <a14:foregroundMark x1="73725" y1="31368" x2="73065" y2="29894"/>
                        <a14:foregroundMark x1="71266" y1="25825" x2="72585" y2="31840"/>
                        <a14:foregroundMark x1="62687" y1="20342" x2="66647" y2="33019"/>
                        <a14:foregroundMark x1="66647" y1="33019" x2="66647" y2="33019"/>
                        <a14:foregroundMark x1="66887" y1="30896" x2="61308" y2="20342"/>
                        <a14:foregroundMark x1="67067" y1="11498" x2="67067" y2="11498"/>
                        <a14:foregroundMark x1="70186" y1="13384" x2="70186" y2="12677"/>
                        <a14:foregroundMark x1="70186" y1="12677" x2="70186" y2="12677"/>
                        <a14:foregroundMark x1="73245" y1="12441" x2="74385" y2="12205"/>
                        <a14:foregroundMark x1="77025" y1="12677" x2="80564" y2="16038"/>
                        <a14:foregroundMark x1="82543" y1="17217" x2="82543" y2="17217"/>
                        <a14:foregroundMark x1="83623" y1="17217" x2="85003" y2="19634"/>
                        <a14:foregroundMark x1="85003" y1="19634" x2="85423" y2="22759"/>
                        <a14:foregroundMark x1="85423" y1="22759" x2="85423" y2="24646"/>
                        <a14:foregroundMark x1="85183" y1="25118" x2="85183" y2="29894"/>
                        <a14:foregroundMark x1="85183" y1="30366" x2="84523" y2="33962"/>
                        <a14:foregroundMark x1="84523" y1="33962" x2="82304" y2="38267"/>
                        <a14:foregroundMark x1="81644" y1="38267" x2="79004" y2="39505"/>
                        <a14:foregroundMark x1="77025" y1="38031" x2="77025" y2="38031"/>
                        <a14:foregroundMark x1="75465" y1="34906" x2="75465" y2="34906"/>
                        <a14:foregroundMark x1="75465" y1="34670" x2="75465" y2="34670"/>
                        <a14:foregroundMark x1="75705" y1="35672" x2="75705" y2="35672"/>
                        <a14:foregroundMark x1="56449" y1="35436" x2="59988" y2="22111"/>
                        <a14:foregroundMark x1="59988" y1="22111" x2="59808" y2="16509"/>
                        <a14:foregroundMark x1="63527" y1="25590" x2="63527" y2="25590"/>
                        <a14:foregroundMark x1="64187" y1="27535" x2="64187" y2="27535"/>
                        <a14:foregroundMark x1="58248" y1="33019" x2="59568" y2="33019"/>
                        <a14:foregroundMark x1="64667" y1="28243" x2="64667" y2="28243"/>
                        <a14:foregroundMark x1="60648" y1="20578" x2="60648" y2="20578"/>
                        <a14:foregroundMark x1="62208" y1="29422" x2="62208" y2="29422"/>
                        <a14:foregroundMark x1="62208" y1="29422" x2="62208" y2="29422"/>
                        <a14:foregroundMark x1="61548" y1="27300" x2="61548" y2="27300"/>
                        <a14:foregroundMark x1="58008" y1="28243" x2="58008" y2="28243"/>
                        <a14:foregroundMark x1="62208" y1="28479" x2="64667" y2="28479"/>
                        <a14:foregroundMark x1="66167" y1="27771" x2="66167" y2="27771"/>
                        <a14:foregroundMark x1="61128" y1="21050" x2="61128" y2="21050"/>
                        <a14:foregroundMark x1="60888" y1="19870" x2="60888" y2="19870"/>
                        <a14:foregroundMark x1="60888" y1="18691" x2="60888" y2="18691"/>
                        <a14:foregroundMark x1="60468" y1="17453" x2="60468" y2="17453"/>
                        <a14:foregroundMark x1="60228" y1="16038" x2="60228" y2="16038"/>
                        <a14:foregroundMark x1="69046" y1="13856" x2="69046" y2="13856"/>
                        <a14:foregroundMark x1="69046" y1="13620" x2="69046" y2="13620"/>
                        <a14:foregroundMark x1="69046" y1="13620" x2="69046" y2="13620"/>
                        <a14:foregroundMark x1="71266" y1="12441" x2="73905" y2="12441"/>
                        <a14:foregroundMark x1="76785" y1="12441" x2="79664" y2="12913"/>
                        <a14:foregroundMark x1="79664" y1="12913" x2="80984" y2="13384"/>
                        <a14:foregroundMark x1="81224" y1="13384" x2="85663" y2="15802"/>
                        <a14:foregroundMark x1="87163" y1="16745" x2="87163" y2="16745"/>
                        <a14:foregroundMark x1="87163" y1="16745" x2="87163" y2="16745"/>
                        <a14:foregroundMark x1="87163" y1="16745" x2="84103" y2="17689"/>
                        <a14:foregroundMark x1="82963" y1="17689" x2="82963" y2="17689"/>
                        <a14:foregroundMark x1="82963" y1="18455" x2="84763" y2="23703"/>
                        <a14:foregroundMark x1="84763" y1="23703" x2="86743" y2="26533"/>
                        <a14:foregroundMark x1="86743" y1="27064" x2="87642" y2="27300"/>
                        <a14:foregroundMark x1="86983" y1="28479" x2="86083" y2="31604"/>
                        <a14:foregroundMark x1="84343" y1="32311" x2="83863" y2="34434"/>
                        <a14:foregroundMark x1="82783" y1="34906" x2="82783" y2="34906"/>
                        <a14:foregroundMark x1="83443" y1="37559" x2="83443" y2="37559"/>
                        <a14:foregroundMark x1="85423" y1="35672" x2="85423" y2="34906"/>
                        <a14:foregroundMark x1="86983" y1="29658" x2="86983" y2="28715"/>
                        <a14:foregroundMark x1="86983" y1="22995" x2="86983" y2="22995"/>
                        <a14:foregroundMark x1="87822" y1="19634" x2="87822" y2="19634"/>
                        <a14:foregroundMark x1="84103" y1="14858" x2="84103" y2="14858"/>
                        <a14:foregroundMark x1="83623" y1="13856" x2="83623" y2="13856"/>
                        <a14:foregroundMark x1="85003" y1="20106" x2="85003" y2="20106"/>
                        <a14:foregroundMark x1="83203" y1="21050" x2="83203" y2="21050"/>
                        <a14:foregroundMark x1="83203" y1="21050" x2="83203" y2="21050"/>
                        <a14:foregroundMark x1="82963" y1="20106" x2="83623" y2="19870"/>
                        <a14:foregroundMark x1="83623" y1="19870" x2="83623" y2="19870"/>
                        <a14:foregroundMark x1="83623" y1="19870" x2="88302" y2="28007"/>
                        <a14:foregroundMark x1="61548" y1="20106" x2="61548" y2="20106"/>
                        <a14:foregroundMark x1="61548" y1="20106" x2="61548" y2="20106"/>
                        <a14:foregroundMark x1="60888" y1="13384" x2="60888" y2="13384"/>
                        <a14:foregroundMark x1="60888" y1="13384" x2="60888" y2="13384"/>
                        <a14:foregroundMark x1="66407" y1="11026" x2="66407" y2="11026"/>
                        <a14:foregroundMark x1="67966" y1="11026" x2="67966" y2="11026"/>
                        <a14:foregroundMark x1="69946" y1="10083" x2="69946" y2="10083"/>
                        <a14:foregroundMark x1="72406" y1="11026" x2="72406" y2="11026"/>
                        <a14:foregroundMark x1="73725" y1="11026" x2="73725" y2="11026"/>
                        <a14:foregroundMark x1="75705" y1="11026" x2="75705" y2="11026"/>
                        <a14:foregroundMark x1="75945" y1="11026" x2="75945" y2="11026"/>
                        <a14:foregroundMark x1="73065" y1="10083" x2="85003" y2="20578"/>
                        <a14:foregroundMark x1="85003" y1="20578" x2="84763" y2="18927"/>
                        <a14:foregroundMark x1="58908" y1="19163" x2="58908" y2="19163"/>
                        <a14:foregroundMark x1="58908" y1="19163" x2="58908" y2="19163"/>
                        <a14:foregroundMark x1="59148" y1="17453" x2="59808" y2="17453"/>
                        <a14:foregroundMark x1="59988" y1="17453" x2="59988" y2="17453"/>
                        <a14:foregroundMark x1="59988" y1="15802" x2="59988" y2="15802"/>
                        <a14:foregroundMark x1="59988" y1="15802" x2="59988" y2="15802"/>
                        <a14:foregroundMark x1="59988" y1="15802" x2="59988" y2="15802"/>
                        <a14:foregroundMark x1="61548" y1="14151" x2="58668" y2="21285"/>
                        <a14:foregroundMark x1="59148" y1="20342" x2="59148" y2="20342"/>
                        <a14:foregroundMark x1="59148" y1="20342" x2="59148" y2="20342"/>
                        <a14:foregroundMark x1="59148" y1="20342" x2="59148" y2="20342"/>
                        <a14:foregroundMark x1="59148" y1="20342" x2="61128" y2="21050"/>
                        <a14:foregroundMark x1="61128" y1="21050" x2="61128" y2="21050"/>
                        <a14:foregroundMark x1="61128" y1="21050" x2="61128" y2="21050"/>
                        <a14:foregroundMark x1="61128" y1="21050" x2="61128" y2="21050"/>
                        <a14:foregroundMark x1="84343" y1="14623" x2="84343" y2="14623"/>
                        <a14:foregroundMark x1="79664" y1="14151" x2="81224" y2="15094"/>
                        <a14:foregroundMark x1="81224" y1="15094" x2="81224" y2="15094"/>
                        <a14:foregroundMark x1="81644" y1="15094" x2="81644" y2="15094"/>
                        <a14:foregroundMark x1="84343" y1="15094" x2="84343" y2="15094"/>
                        <a14:foregroundMark x1="85003" y1="14623" x2="85183" y2="15566"/>
                        <a14:foregroundMark x1="86083" y1="17453" x2="86083" y2="19163"/>
                        <a14:foregroundMark x1="86083" y1="19399" x2="86083" y2="19399"/>
                        <a14:foregroundMark x1="86323" y1="20342" x2="86323" y2="20342"/>
                        <a14:foregroundMark x1="90282" y1="20342" x2="90282" y2="20342"/>
                        <a14:foregroundMark x1="90522" y1="16509" x2="90522" y2="16509"/>
                        <a14:foregroundMark x1="89862" y1="13856" x2="89862" y2="13856"/>
                        <a14:foregroundMark x1="85423" y1="13620" x2="82304" y2="12913"/>
                        <a14:foregroundMark x1="81224" y1="12441" x2="81224" y2="12441"/>
                        <a14:foregroundMark x1="81224" y1="12441" x2="81224" y2="12441"/>
                        <a14:foregroundMark x1="85843" y1="35436" x2="85843" y2="35436"/>
                        <a14:foregroundMark x1="86083" y1="34906" x2="86083" y2="34906"/>
                        <a14:foregroundMark x1="86083" y1="31840" x2="86083" y2="31840"/>
                        <a14:foregroundMark x1="85663" y1="29186" x2="86503" y2="25590"/>
                        <a14:foregroundMark x1="86503" y1="23939" x2="86503" y2="23939"/>
                        <a14:foregroundMark x1="59988" y1="19634" x2="60648" y2="19399"/>
                        <a14:foregroundMark x1="60468" y1="18927" x2="60468" y2="18927"/>
                        <a14:foregroundMark x1="60468" y1="18927" x2="60468" y2="18927"/>
                        <a14:foregroundMark x1="60468" y1="18927" x2="60468" y2="18927"/>
                        <a14:foregroundMark x1="60468" y1="18927" x2="60468" y2="18927"/>
                        <a14:foregroundMark x1="60468" y1="18455" x2="60468" y2="18455"/>
                        <a14:foregroundMark x1="78104" y1="12677" x2="78104" y2="12677"/>
                        <a14:foregroundMark x1="80324" y1="13620" x2="80324" y2="13620"/>
                        <a14:foregroundMark x1="80984" y1="17217" x2="80984" y2="17217"/>
                        <a14:foregroundMark x1="83203" y1="16038" x2="83203" y2="16038"/>
                        <a14:foregroundMark x1="84763" y1="14387" x2="84763" y2="14387"/>
                        <a14:foregroundMark x1="86983" y1="13620" x2="86983" y2="13620"/>
                        <a14:foregroundMark x1="87642" y1="14858" x2="87642" y2="15566"/>
                        <a14:foregroundMark x1="87642" y1="16745" x2="87642" y2="17453"/>
                        <a14:foregroundMark x1="86983" y1="18691" x2="86983" y2="18691"/>
                        <a14:foregroundMark x1="86983" y1="18691" x2="86983" y2="18691"/>
                        <a14:foregroundMark x1="87163" y1="19399" x2="87163" y2="19399"/>
                        <a14:foregroundMark x1="58908" y1="22759" x2="58908" y2="22759"/>
                        <a14:foregroundMark x1="59328" y1="20342" x2="59328" y2="20342"/>
                        <a14:foregroundMark x1="59328" y1="20342" x2="59328" y2="20342"/>
                        <a14:foregroundMark x1="59328" y1="20342" x2="59328" y2="20342"/>
                        <a14:foregroundMark x1="59328" y1="20342" x2="59328" y2="20342"/>
                        <a14:foregroundMark x1="59328" y1="20342" x2="59328" y2="20342"/>
                        <a14:foregroundMark x1="60228" y1="22759" x2="60228" y2="22759"/>
                        <a14:foregroundMark x1="60228" y1="22759" x2="60228" y2="22759"/>
                        <a14:foregroundMark x1="58908" y1="21050" x2="58908" y2="21050"/>
                        <a14:foregroundMark x1="58908" y1="20578" x2="58908" y2="20578"/>
                        <a14:foregroundMark x1="58008" y1="18927" x2="58008" y2="18927"/>
                        <a14:foregroundMark x1="58008" y1="16509" x2="58908" y2="16509"/>
                        <a14:foregroundMark x1="61548" y1="14858" x2="61548" y2="14858"/>
                        <a14:foregroundMark x1="61788" y1="14623" x2="61788" y2="14623"/>
                        <a14:foregroundMark x1="80984" y1="12677" x2="80984" y2="12677"/>
                        <a14:foregroundMark x1="81884" y1="13384" x2="81884" y2="13384"/>
                        <a14:foregroundMark x1="82783" y1="13856" x2="83623" y2="13856"/>
                        <a14:foregroundMark x1="87822" y1="15330" x2="87822" y2="15330"/>
                        <a14:foregroundMark x1="86743" y1="17689" x2="86083" y2="18927"/>
                        <a14:foregroundMark x1="86083" y1="19163" x2="86083" y2="19163"/>
                        <a14:foregroundMark x1="86083" y1="20106" x2="86083" y2="20106"/>
                        <a14:foregroundMark x1="86083" y1="20106" x2="86083" y2="20106"/>
                        <a14:foregroundMark x1="88302" y1="20814" x2="88302" y2="20814"/>
                        <a14:foregroundMark x1="88302" y1="21993" x2="88302" y2="21993"/>
                        <a14:foregroundMark x1="88722" y1="21993" x2="88722" y2="21993"/>
                        <a14:foregroundMark x1="88722" y1="19634" x2="88722" y2="19634"/>
                        <a14:foregroundMark x1="88482" y1="17925" x2="88482" y2="17925"/>
                        <a14:foregroundMark x1="88482" y1="16745" x2="88482" y2="16745"/>
                        <a14:foregroundMark x1="88482" y1="16745" x2="88482" y2="16745"/>
                        <a14:foregroundMark x1="88482" y1="16745" x2="88482" y2="16745"/>
                        <a14:foregroundMark x1="88482" y1="16509" x2="88482" y2="16509"/>
                        <a14:foregroundMark x1="86983" y1="16274" x2="86983" y2="16274"/>
                        <a14:foregroundMark x1="86983" y1="16274" x2="86983" y2="16274"/>
                        <a14:foregroundMark x1="85423" y1="14151" x2="88062" y2="17925"/>
                        <a14:foregroundMark x1="59328" y1="20342" x2="59328" y2="20342"/>
                        <a14:foregroundMark x1="85843" y1="31604" x2="85843" y2="31604"/>
                        <a14:foregroundMark x1="85843" y1="31604" x2="85843" y2="31604"/>
                        <a14:foregroundMark x1="86323" y1="31132" x2="86323" y2="31132"/>
                        <a14:foregroundMark x1="86083" y1="25590" x2="86983" y2="20106"/>
                        <a14:foregroundMark x1="86983" y1="19399" x2="86983" y2="19399"/>
                        <a14:foregroundMark x1="86983" y1="17925" x2="86983" y2="17925"/>
                        <a14:foregroundMark x1="86983" y1="17689" x2="86983" y2="17689"/>
                        <a14:foregroundMark x1="85843" y1="14623" x2="85843" y2="14623"/>
                        <a14:foregroundMark x1="83863" y1="14623" x2="83863" y2="14623"/>
                        <a14:foregroundMark x1="79664" y1="11262" x2="80324" y2="10790"/>
                        <a14:foregroundMark x1="80324" y1="12913" x2="80324" y2="12913"/>
                        <a14:foregroundMark x1="79904" y1="12677" x2="79904" y2="12677"/>
                        <a14:foregroundMark x1="79904" y1="11733" x2="79904" y2="11733"/>
                        <a14:foregroundMark x1="79424" y1="11733" x2="79244" y2="12441"/>
                        <a14:foregroundMark x1="79244" y1="12677" x2="79664" y2="14151"/>
                        <a14:foregroundMark x1="80144" y1="14387" x2="81224" y2="14387"/>
                        <a14:foregroundMark x1="83203" y1="14387" x2="84103" y2="14387"/>
                        <a14:foregroundMark x1="84343" y1="14623" x2="84343" y2="14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7" t="6469" r="7290" b="4066"/>
          <a:stretch/>
        </p:blipFill>
        <p:spPr bwMode="auto">
          <a:xfrm>
            <a:off x="6037213" y="1023722"/>
            <a:ext cx="2064796" cy="163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hlinkClick r:id="rId14" action="ppaction://hlinksldjump"/>
            <a:extLst>
              <a:ext uri="{FF2B5EF4-FFF2-40B4-BE49-F238E27FC236}">
                <a16:creationId xmlns:a16="http://schemas.microsoft.com/office/drawing/2014/main" id="{F3AF3FC6-7DF9-446E-B7D9-D135C926D9FB}"/>
              </a:ext>
            </a:extLst>
          </p:cNvPr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000" r="92000">
                        <a14:foregroundMark x1="16625" y1="16667" x2="16625" y2="16667"/>
                        <a14:foregroundMark x1="24125" y1="34889" x2="24125" y2="34889"/>
                        <a14:foregroundMark x1="24375" y1="37333" x2="24375" y2="37333"/>
                        <a14:foregroundMark x1="23750" y1="48000" x2="23750" y2="48000"/>
                        <a14:foregroundMark x1="24500" y1="70889" x2="24500" y2="70889"/>
                        <a14:foregroundMark x1="25750" y1="68000" x2="17375" y2="68889"/>
                        <a14:foregroundMark x1="17375" y1="68889" x2="18375" y2="83556"/>
                        <a14:foregroundMark x1="18375" y1="83556" x2="26125" y2="88667"/>
                        <a14:foregroundMark x1="26125" y1="88667" x2="26875" y2="74000"/>
                        <a14:foregroundMark x1="26875" y1="74000" x2="26625" y2="72667"/>
                        <a14:foregroundMark x1="14801" y1="44441" x2="14842" y2="44711"/>
                        <a14:foregroundMark x1="19125" y1="24667" x2="19125" y2="24667"/>
                        <a14:foregroundMark x1="19125" y1="24667" x2="19875" y2="25333"/>
                        <a14:foregroundMark x1="21000" y1="25778" x2="21000" y2="25778"/>
                        <a14:foregroundMark x1="21875" y1="28222" x2="21875" y2="28222"/>
                        <a14:foregroundMark x1="22375" y1="29111" x2="22375" y2="29111"/>
                        <a14:foregroundMark x1="25375" y1="29111" x2="25375" y2="29111"/>
                        <a14:foregroundMark x1="25750" y1="25778" x2="25750" y2="25778"/>
                        <a14:foregroundMark x1="21875" y1="15111" x2="21875" y2="15111"/>
                        <a14:foregroundMark x1="23750" y1="15111" x2="23750" y2="15111"/>
                        <a14:foregroundMark x1="30250" y1="21556" x2="30250" y2="21556"/>
                        <a14:foregroundMark x1="31000" y1="22889" x2="31000" y2="22889"/>
                        <a14:foregroundMark x1="25625" y1="40222" x2="25625" y2="40222"/>
                        <a14:foregroundMark x1="26125" y1="46889" x2="26125" y2="46889"/>
                        <a14:foregroundMark x1="26375" y1="53556" x2="26375" y2="53556"/>
                        <a14:foregroundMark x1="33625" y1="50444" x2="33625" y2="50444"/>
                        <a14:foregroundMark x1="28875" y1="44667" x2="28875" y2="44667"/>
                        <a14:foregroundMark x1="27875" y1="33333" x2="27875" y2="33333"/>
                        <a14:foregroundMark x1="25375" y1="30444" x2="25375" y2="30444"/>
                        <a14:foregroundMark x1="22750" y1="37333" x2="22750" y2="37333"/>
                        <a14:foregroundMark x1="23500" y1="43556" x2="23500" y2="43556"/>
                        <a14:foregroundMark x1="23500" y1="46444" x2="23500" y2="46444"/>
                        <a14:foregroundMark x1="26625" y1="61333" x2="26625" y2="61333"/>
                        <a14:foregroundMark x1="22000" y1="50889" x2="22000" y2="50889"/>
                        <a14:foregroundMark x1="19750" y1="55333" x2="19750" y2="55333"/>
                        <a14:foregroundMark x1="20000" y1="59778" x2="20000" y2="59778"/>
                        <a14:foregroundMark x1="23500" y1="64222" x2="23500" y2="64222"/>
                        <a14:foregroundMark x1="26000" y1="64222" x2="26000" y2="64222"/>
                        <a14:foregroundMark x1="9125" y1="20889" x2="9125" y2="20889"/>
                        <a14:foregroundMark x1="9000" y1="29111" x2="9000" y2="29111"/>
                        <a14:foregroundMark x1="9000" y1="43778" x2="9000" y2="43778"/>
                        <a14:foregroundMark x1="9000" y1="46889" x2="9000" y2="46889"/>
                        <a14:foregroundMark x1="7375" y1="53111" x2="7375" y2="53111"/>
                        <a14:foregroundMark x1="7125" y1="25778" x2="7125" y2="25778"/>
                        <a14:foregroundMark x1="9625" y1="26667" x2="9625" y2="26667"/>
                        <a14:foregroundMark x1="10000" y1="20000" x2="10000" y2="20000"/>
                        <a14:foregroundMark x1="8375" y1="19333" x2="8375" y2="19333"/>
                        <a14:foregroundMark x1="7375" y1="19556" x2="7375" y2="19556"/>
                        <a14:foregroundMark x1="4000" y1="15556" x2="4000" y2="15556"/>
                        <a14:foregroundMark x1="4125" y1="19556" x2="4125" y2="19556"/>
                        <a14:foregroundMark x1="5250" y1="24444" x2="5250" y2="24444"/>
                        <a14:foregroundMark x1="5000" y1="27333" x2="5000" y2="27333"/>
                        <a14:foregroundMark x1="68250" y1="73778" x2="68250" y2="73778"/>
                        <a14:foregroundMark x1="90625" y1="36889" x2="90625" y2="36889"/>
                        <a14:foregroundMark x1="92000" y1="46444" x2="92000" y2="46444"/>
                        <a14:foregroundMark x1="88250" y1="55778" x2="88250" y2="55778"/>
                        <a14:foregroundMark x1="78000" y1="79778" x2="78000" y2="79778"/>
                        <a14:foregroundMark x1="82875" y1="51333" x2="82875" y2="51333"/>
                        <a14:foregroundMark x1="83250" y1="62000" x2="83250" y2="62000"/>
                        <a14:foregroundMark x1="83250" y1="65778" x2="83250" y2="65778"/>
                        <a14:foregroundMark x1="52500" y1="74222" x2="52500" y2="74222"/>
                        <a14:foregroundMark x1="44625" y1="79111" x2="44625" y2="79111"/>
                        <a14:foregroundMark x1="39500" y1="79111" x2="39500" y2="79111"/>
                        <a14:foregroundMark x1="37250" y1="74889" x2="37250" y2="74889"/>
                        <a14:foregroundMark x1="43125" y1="80444" x2="43125" y2="80444"/>
                        <a14:foregroundMark x1="49625" y1="80444" x2="49625" y2="80444"/>
                        <a14:foregroundMark x1="76625" y1="14444" x2="76625" y2="14444"/>
                        <a14:foregroundMark x1="55250" y1="23556" x2="55250" y2="23556"/>
                        <a14:foregroundMark x1="41875" y1="38444" x2="41875" y2="38444"/>
                        <a14:foregroundMark x1="20750" y1="28444" x2="20750" y2="28444"/>
                        <a14:foregroundMark x1="20250" y1="25333" x2="19375" y2="30444"/>
                        <a14:foregroundMark x1="13250" y1="35111" x2="13250" y2="35111"/>
                        <a14:foregroundMark x1="26125" y1="18889" x2="26125" y2="18889"/>
                        <a14:foregroundMark x1="31500" y1="35111" x2="31500" y2="35111"/>
                        <a14:foregroundMark x1="29875" y1="17333" x2="29875" y2="17333"/>
                        <a14:foregroundMark x1="32375" y1="22222" x2="32375" y2="22222"/>
                        <a14:foregroundMark x1="14000" y1="44222" x2="14000" y2="44222"/>
                        <a14:foregroundMark x1="13250" y1="34000" x2="13250" y2="34000"/>
                        <a14:foregroundMark x1="13250" y1="35556" x2="13250" y2="35556"/>
                        <a14:foregroundMark x1="12500" y1="34222" x2="12500" y2="34222"/>
                        <a14:foregroundMark x1="12875" y1="36444" x2="12875" y2="36444"/>
                        <a14:foregroundMark x1="13250" y1="34667" x2="13250" y2="34667"/>
                        <a14:foregroundMark x1="13125" y1="35111" x2="13125" y2="35111"/>
                        <a14:foregroundMark x1="13625" y1="37111" x2="13625" y2="37111"/>
                        <a14:foregroundMark x1="8000" y1="34222" x2="8000" y2="34222"/>
                        <a14:foregroundMark x1="9000" y1="42000" x2="9000" y2="42000"/>
                        <a14:foregroundMark x1="9875" y1="31111" x2="9875" y2="31111"/>
                        <a14:foregroundMark x1="8625" y1="31111" x2="8625" y2="31111"/>
                        <a14:foregroundMark x1="36875" y1="30667" x2="36875" y2="30667"/>
                        <a14:foregroundMark x1="36375" y1="32000" x2="36375" y2="32000"/>
                        <a14:foregroundMark x1="33625" y1="45778" x2="33625" y2="45778"/>
                        <a14:foregroundMark x1="36049" y1="35325" x2="36875" y2="31778"/>
                        <a14:foregroundMark x1="36875" y1="30444" x2="36875" y2="30444"/>
                        <a14:foregroundMark x1="36750" y1="30222" x2="36750" y2="30222"/>
                        <a14:foregroundMark x1="36875" y1="29111" x2="36875" y2="29111"/>
                        <a14:foregroundMark x1="37250" y1="30222" x2="37250" y2="30222"/>
                        <a14:foregroundMark x1="37375" y1="29556" x2="37375" y2="29556"/>
                        <a14:foregroundMark x1="34000" y1="46000" x2="34000" y2="46000"/>
                        <a14:foregroundMark x1="20250" y1="22889" x2="20250" y2="22889"/>
                        <a14:foregroundMark x1="20250" y1="26222" x2="20250" y2="26222"/>
                        <a14:foregroundMark x1="20250" y1="33556" x2="20250" y2="33556"/>
                        <a14:foregroundMark x1="20250" y1="40222" x2="20250" y2="40222"/>
                        <a14:foregroundMark x1="16875" y1="22444" x2="16500" y2="38444"/>
                        <a14:foregroundMark x1="16500" y1="38444" x2="21125" y2="46889"/>
                        <a14:foregroundMark x1="17000" y1="21778" x2="25250" y2="23111"/>
                        <a14:foregroundMark x1="25250" y1="23111" x2="29750" y2="35111"/>
                        <a14:foregroundMark x1="29750" y1="35111" x2="30250" y2="45778"/>
                        <a14:foregroundMark x1="25750" y1="21556" x2="29750" y2="29778"/>
                        <a14:foregroundMark x1="14875" y1="18444" x2="15375" y2="47556"/>
                        <a14:foregroundMark x1="15375" y1="47556" x2="20750" y2="49778"/>
                        <a14:foregroundMark x1="21625" y1="48667" x2="21625" y2="48667"/>
                        <a14:foregroundMark x1="21125" y1="50889" x2="21125" y2="50889"/>
                        <a14:foregroundMark x1="15750" y1="18889" x2="28125" y2="20222"/>
                        <a14:foregroundMark x1="31375" y1="21778" x2="30125" y2="37111"/>
                        <a14:foregroundMark x1="30125" y1="37111" x2="31125" y2="46444"/>
                        <a14:foregroundMark x1="12875" y1="34222" x2="13625" y2="31111"/>
                        <a14:foregroundMark x1="13125" y1="35111" x2="13250" y2="30222"/>
                        <a14:foregroundMark x1="13375" y1="29556" x2="12875" y2="33333"/>
                        <a14:foregroundMark x1="21500" y1="49556" x2="21500" y2="49556"/>
                        <a14:foregroundMark x1="21000" y1="49778" x2="21000" y2="49778"/>
                        <a14:foregroundMark x1="20625" y1="50222" x2="21250" y2="49556"/>
                        <a14:foregroundMark x1="33625" y1="45111" x2="36875" y2="29556"/>
                        <a14:foregroundMark x1="7125" y1="24000" x2="7125" y2="24000"/>
                        <a14:foregroundMark x1="7125" y1="26667" x2="7125" y2="26667"/>
                        <a14:foregroundMark x1="7125" y1="29778" x2="7125" y2="29778"/>
                        <a14:backgroundMark x1="50125" y1="34000" x2="50125" y2="34000"/>
                        <a14:backgroundMark x1="50125" y1="34000" x2="50125" y2="34000"/>
                        <a14:backgroundMark x1="42375" y1="28222" x2="42250" y2="28000"/>
                        <a14:backgroundMark x1="44000" y1="32889" x2="44000" y2="32889"/>
                        <a14:backgroundMark x1="43500" y1="33333" x2="43500" y2="33333"/>
                        <a14:backgroundMark x1="43875" y1="32667" x2="43875" y2="32667"/>
                        <a14:backgroundMark x1="43500" y1="32444" x2="44625" y2="34222"/>
                        <a14:backgroundMark x1="36375" y1="25778" x2="36375" y2="25778"/>
                        <a14:backgroundMark x1="49750" y1="31333" x2="48625" y2="39556"/>
                        <a14:backgroundMark x1="12996" y1="33383" x2="13047" y2="34032"/>
                        <a14:backgroundMark x1="13176" y1="43353" x2="9500" y2="36444"/>
                        <a14:backgroundMark x1="9125" y1="32444" x2="9125" y2="32444"/>
                        <a14:backgroundMark x1="7875" y1="34000" x2="7875" y2="34000"/>
                        <a14:backgroundMark x1="8000" y1="33333" x2="8000" y2="33333"/>
                        <a14:backgroundMark x1="9500" y1="28889" x2="9500" y2="28889"/>
                        <a14:backgroundMark x1="8000" y1="30444" x2="8250" y2="30222"/>
                        <a14:backgroundMark x1="33875" y1="30667" x2="34875" y2="32000"/>
                        <a14:backgroundMark x1="35250" y1="34667" x2="35125" y2="35111"/>
                        <a14:backgroundMark x1="35125" y1="34889" x2="33250" y2="44222"/>
                        <a14:backgroundMark x1="31625" y1="51333" x2="31625" y2="5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753" y="3305866"/>
            <a:ext cx="2022383" cy="1726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33EAF4-AB62-484B-B901-3B7D1D86CB9B}"/>
              </a:ext>
            </a:extLst>
          </p:cNvPr>
          <p:cNvSpPr txBox="1"/>
          <p:nvPr/>
        </p:nvSpPr>
        <p:spPr>
          <a:xfrm>
            <a:off x="669851" y="4607844"/>
            <a:ext cx="4600649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Минералов</a:t>
            </a:r>
          </a:p>
        </p:txBody>
      </p:sp>
    </p:spTree>
    <p:extLst>
      <p:ext uri="{BB962C8B-B14F-4D97-AF65-F5344CB8AC3E}">
        <p14:creationId xmlns:p14="http://schemas.microsoft.com/office/powerpoint/2010/main" val="223089557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20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олос 004">
            <a:hlinkClick r:id="" action="ppaction://media"/>
            <a:extLst>
              <a:ext uri="{FF2B5EF4-FFF2-40B4-BE49-F238E27FC236}">
                <a16:creationId xmlns:a16="http://schemas.microsoft.com/office/drawing/2014/main" id="{9FDCCD7C-0D14-4379-AEBF-B64BB7B68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1485" y="2582333"/>
            <a:ext cx="609600" cy="609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8C172B-7C40-4728-B1B9-D7A5C251D9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48" y="901989"/>
            <a:ext cx="5438103" cy="5054022"/>
          </a:xfrm>
          <a:prstGeom prst="rect">
            <a:avLst/>
          </a:prstGeom>
        </p:spPr>
      </p:pic>
      <p:sp>
        <p:nvSpPr>
          <p:cNvPr id="3" name="Стрелка: вверх 2">
            <a:hlinkClick r:id="rId6" action="ppaction://hlinksldjump"/>
            <a:extLst>
              <a:ext uri="{FF2B5EF4-FFF2-40B4-BE49-F238E27FC236}">
                <a16:creationId xmlns:a16="http://schemas.microsoft.com/office/drawing/2014/main" id="{BB418C6F-8B6A-4DD3-9AE7-E78C5B0F9771}"/>
              </a:ext>
            </a:extLst>
          </p:cNvPr>
          <p:cNvSpPr/>
          <p:nvPr/>
        </p:nvSpPr>
        <p:spPr>
          <a:xfrm>
            <a:off x="209053" y="5826642"/>
            <a:ext cx="152454" cy="79744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37969D-20FB-4EDD-AF60-0DA6A0AE753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3" y="233916"/>
            <a:ext cx="1547858" cy="1177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2414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76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854FB9-285E-40D6-AF60-50DD75F078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870" y="3799703"/>
            <a:ext cx="4042259" cy="2761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19ABCB-284A-4DE3-B4C8-2A60AC537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18" y="243795"/>
            <a:ext cx="5073696" cy="265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A97CAD-AF30-4B29-A34C-078F76FCD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405" y="3799703"/>
            <a:ext cx="3651305" cy="2761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81E368-EDA6-4423-9FD3-CD3534C41F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0" y="3799704"/>
            <a:ext cx="3695077" cy="2761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ACFD15-5F0A-45E9-94F9-B9F64BCB6E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525" y="243796"/>
            <a:ext cx="3790801" cy="265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елка: вверх 7">
            <a:hlinkClick r:id="rId7" action="ppaction://hlinksldjump"/>
            <a:extLst>
              <a:ext uri="{FF2B5EF4-FFF2-40B4-BE49-F238E27FC236}">
                <a16:creationId xmlns:a16="http://schemas.microsoft.com/office/drawing/2014/main" id="{8D01998A-E1AC-4A6E-B193-4BCA1721E79B}"/>
              </a:ext>
            </a:extLst>
          </p:cNvPr>
          <p:cNvSpPr/>
          <p:nvPr/>
        </p:nvSpPr>
        <p:spPr>
          <a:xfrm>
            <a:off x="209053" y="5826642"/>
            <a:ext cx="152454" cy="79744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BE6860-7178-47F8-83A1-C38F5C2313D9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000" r="92000">
                        <a14:foregroundMark x1="16625" y1="16667" x2="16625" y2="16667"/>
                        <a14:foregroundMark x1="24125" y1="34889" x2="24125" y2="34889"/>
                        <a14:foregroundMark x1="24375" y1="37333" x2="24375" y2="37333"/>
                        <a14:foregroundMark x1="23750" y1="48000" x2="23750" y2="48000"/>
                        <a14:foregroundMark x1="24500" y1="70889" x2="24500" y2="70889"/>
                        <a14:foregroundMark x1="25750" y1="68000" x2="17375" y2="68889"/>
                        <a14:foregroundMark x1="17375" y1="68889" x2="18375" y2="83556"/>
                        <a14:foregroundMark x1="18375" y1="83556" x2="26125" y2="88667"/>
                        <a14:foregroundMark x1="26125" y1="88667" x2="26875" y2="74000"/>
                        <a14:foregroundMark x1="26875" y1="74000" x2="26625" y2="72667"/>
                        <a14:foregroundMark x1="14801" y1="44441" x2="14842" y2="44711"/>
                        <a14:foregroundMark x1="19125" y1="24667" x2="19125" y2="24667"/>
                        <a14:foregroundMark x1="19125" y1="24667" x2="19875" y2="25333"/>
                        <a14:foregroundMark x1="21000" y1="25778" x2="21000" y2="25778"/>
                        <a14:foregroundMark x1="21875" y1="28222" x2="21875" y2="28222"/>
                        <a14:foregroundMark x1="22375" y1="29111" x2="22375" y2="29111"/>
                        <a14:foregroundMark x1="25375" y1="29111" x2="25375" y2="29111"/>
                        <a14:foregroundMark x1="25750" y1="25778" x2="25750" y2="25778"/>
                        <a14:foregroundMark x1="21875" y1="15111" x2="21875" y2="15111"/>
                        <a14:foregroundMark x1="23750" y1="15111" x2="23750" y2="15111"/>
                        <a14:foregroundMark x1="30250" y1="21556" x2="30250" y2="21556"/>
                        <a14:foregroundMark x1="31000" y1="22889" x2="31000" y2="22889"/>
                        <a14:foregroundMark x1="25625" y1="40222" x2="25625" y2="40222"/>
                        <a14:foregroundMark x1="26125" y1="46889" x2="26125" y2="46889"/>
                        <a14:foregroundMark x1="26375" y1="53556" x2="26375" y2="53556"/>
                        <a14:foregroundMark x1="33625" y1="50444" x2="33625" y2="50444"/>
                        <a14:foregroundMark x1="28875" y1="44667" x2="28875" y2="44667"/>
                        <a14:foregroundMark x1="27875" y1="33333" x2="27875" y2="33333"/>
                        <a14:foregroundMark x1="25375" y1="30444" x2="25375" y2="30444"/>
                        <a14:foregroundMark x1="22750" y1="37333" x2="22750" y2="37333"/>
                        <a14:foregroundMark x1="23500" y1="43556" x2="23500" y2="43556"/>
                        <a14:foregroundMark x1="23500" y1="46444" x2="23500" y2="46444"/>
                        <a14:foregroundMark x1="26625" y1="61333" x2="26625" y2="61333"/>
                        <a14:foregroundMark x1="22000" y1="50889" x2="22000" y2="50889"/>
                        <a14:foregroundMark x1="19750" y1="55333" x2="19750" y2="55333"/>
                        <a14:foregroundMark x1="20000" y1="59778" x2="20000" y2="59778"/>
                        <a14:foregroundMark x1="23500" y1="64222" x2="23500" y2="64222"/>
                        <a14:foregroundMark x1="26000" y1="64222" x2="26000" y2="64222"/>
                        <a14:foregroundMark x1="9125" y1="20889" x2="9125" y2="20889"/>
                        <a14:foregroundMark x1="9000" y1="29111" x2="9000" y2="29111"/>
                        <a14:foregroundMark x1="9000" y1="43778" x2="9000" y2="43778"/>
                        <a14:foregroundMark x1="9000" y1="46889" x2="9000" y2="46889"/>
                        <a14:foregroundMark x1="7375" y1="53111" x2="7375" y2="53111"/>
                        <a14:foregroundMark x1="7125" y1="25778" x2="7125" y2="25778"/>
                        <a14:foregroundMark x1="9625" y1="26667" x2="9625" y2="26667"/>
                        <a14:foregroundMark x1="10000" y1="20000" x2="10000" y2="20000"/>
                        <a14:foregroundMark x1="8375" y1="19333" x2="8375" y2="19333"/>
                        <a14:foregroundMark x1="7375" y1="19556" x2="7375" y2="19556"/>
                        <a14:foregroundMark x1="4000" y1="15556" x2="4000" y2="15556"/>
                        <a14:foregroundMark x1="4125" y1="19556" x2="4125" y2="19556"/>
                        <a14:foregroundMark x1="5250" y1="24444" x2="5250" y2="24444"/>
                        <a14:foregroundMark x1="5000" y1="27333" x2="5000" y2="27333"/>
                        <a14:foregroundMark x1="68250" y1="73778" x2="68250" y2="73778"/>
                        <a14:foregroundMark x1="90625" y1="36889" x2="90625" y2="36889"/>
                        <a14:foregroundMark x1="92000" y1="46444" x2="92000" y2="46444"/>
                        <a14:foregroundMark x1="88250" y1="55778" x2="88250" y2="55778"/>
                        <a14:foregroundMark x1="78000" y1="79778" x2="78000" y2="79778"/>
                        <a14:foregroundMark x1="82875" y1="51333" x2="82875" y2="51333"/>
                        <a14:foregroundMark x1="83250" y1="62000" x2="83250" y2="62000"/>
                        <a14:foregroundMark x1="83250" y1="65778" x2="83250" y2="65778"/>
                        <a14:foregroundMark x1="52500" y1="74222" x2="52500" y2="74222"/>
                        <a14:foregroundMark x1="44625" y1="79111" x2="44625" y2="79111"/>
                        <a14:foregroundMark x1="39500" y1="79111" x2="39500" y2="79111"/>
                        <a14:foregroundMark x1="37250" y1="74889" x2="37250" y2="74889"/>
                        <a14:foregroundMark x1="43125" y1="80444" x2="43125" y2="80444"/>
                        <a14:foregroundMark x1="49625" y1="80444" x2="49625" y2="80444"/>
                        <a14:foregroundMark x1="76625" y1="14444" x2="76625" y2="14444"/>
                        <a14:foregroundMark x1="55250" y1="23556" x2="55250" y2="23556"/>
                        <a14:foregroundMark x1="41875" y1="38444" x2="41875" y2="38444"/>
                        <a14:foregroundMark x1="20750" y1="28444" x2="20750" y2="28444"/>
                        <a14:foregroundMark x1="20250" y1="25333" x2="19375" y2="30444"/>
                        <a14:foregroundMark x1="13250" y1="35111" x2="13250" y2="35111"/>
                        <a14:foregroundMark x1="26125" y1="18889" x2="26125" y2="18889"/>
                        <a14:foregroundMark x1="31500" y1="35111" x2="31500" y2="35111"/>
                        <a14:foregroundMark x1="29875" y1="17333" x2="29875" y2="17333"/>
                        <a14:foregroundMark x1="32375" y1="22222" x2="32375" y2="22222"/>
                        <a14:foregroundMark x1="14000" y1="44222" x2="14000" y2="44222"/>
                        <a14:foregroundMark x1="13250" y1="34000" x2="13250" y2="34000"/>
                        <a14:foregroundMark x1="13250" y1="35556" x2="13250" y2="35556"/>
                        <a14:foregroundMark x1="12500" y1="34222" x2="12500" y2="34222"/>
                        <a14:foregroundMark x1="12875" y1="36444" x2="12875" y2="36444"/>
                        <a14:foregroundMark x1="13250" y1="34667" x2="13250" y2="34667"/>
                        <a14:foregroundMark x1="13125" y1="35111" x2="13125" y2="35111"/>
                        <a14:foregroundMark x1="13625" y1="37111" x2="13625" y2="37111"/>
                        <a14:foregroundMark x1="8000" y1="34222" x2="8000" y2="34222"/>
                        <a14:foregroundMark x1="9000" y1="42000" x2="9000" y2="42000"/>
                        <a14:foregroundMark x1="9875" y1="31111" x2="9875" y2="31111"/>
                        <a14:foregroundMark x1="8625" y1="31111" x2="8625" y2="31111"/>
                        <a14:foregroundMark x1="36875" y1="30667" x2="36875" y2="30667"/>
                        <a14:foregroundMark x1="36375" y1="32000" x2="36375" y2="32000"/>
                        <a14:foregroundMark x1="33625" y1="45778" x2="33625" y2="45778"/>
                        <a14:foregroundMark x1="36049" y1="35325" x2="36875" y2="31778"/>
                        <a14:foregroundMark x1="36875" y1="30444" x2="36875" y2="30444"/>
                        <a14:foregroundMark x1="36750" y1="30222" x2="36750" y2="30222"/>
                        <a14:foregroundMark x1="36875" y1="29111" x2="36875" y2="29111"/>
                        <a14:foregroundMark x1="37250" y1="30222" x2="37250" y2="30222"/>
                        <a14:foregroundMark x1="37375" y1="29556" x2="37375" y2="29556"/>
                        <a14:foregroundMark x1="34000" y1="46000" x2="34000" y2="46000"/>
                        <a14:foregroundMark x1="20250" y1="22889" x2="20250" y2="22889"/>
                        <a14:foregroundMark x1="20250" y1="26222" x2="20250" y2="26222"/>
                        <a14:foregroundMark x1="20250" y1="33556" x2="20250" y2="33556"/>
                        <a14:foregroundMark x1="20250" y1="40222" x2="20250" y2="40222"/>
                        <a14:foregroundMark x1="16875" y1="22444" x2="16500" y2="38444"/>
                        <a14:foregroundMark x1="16500" y1="38444" x2="21125" y2="46889"/>
                        <a14:foregroundMark x1="17000" y1="21778" x2="25250" y2="23111"/>
                        <a14:foregroundMark x1="25250" y1="23111" x2="29750" y2="35111"/>
                        <a14:foregroundMark x1="29750" y1="35111" x2="30250" y2="45778"/>
                        <a14:foregroundMark x1="25750" y1="21556" x2="29750" y2="29778"/>
                        <a14:foregroundMark x1="14875" y1="18444" x2="15375" y2="47556"/>
                        <a14:foregroundMark x1="15375" y1="47556" x2="20750" y2="49778"/>
                        <a14:foregroundMark x1="21625" y1="48667" x2="21625" y2="48667"/>
                        <a14:foregroundMark x1="21125" y1="50889" x2="21125" y2="50889"/>
                        <a14:foregroundMark x1="15750" y1="18889" x2="28125" y2="20222"/>
                        <a14:foregroundMark x1="31375" y1="21778" x2="30125" y2="37111"/>
                        <a14:foregroundMark x1="30125" y1="37111" x2="31125" y2="46444"/>
                        <a14:foregroundMark x1="12875" y1="34222" x2="13625" y2="31111"/>
                        <a14:foregroundMark x1="13125" y1="35111" x2="13250" y2="30222"/>
                        <a14:foregroundMark x1="13375" y1="29556" x2="12875" y2="33333"/>
                        <a14:foregroundMark x1="21500" y1="49556" x2="21500" y2="49556"/>
                        <a14:foregroundMark x1="21000" y1="49778" x2="21000" y2="49778"/>
                        <a14:foregroundMark x1="20625" y1="50222" x2="21250" y2="49556"/>
                        <a14:foregroundMark x1="33625" y1="45111" x2="36875" y2="29556"/>
                        <a14:foregroundMark x1="7125" y1="24000" x2="7125" y2="24000"/>
                        <a14:foregroundMark x1="7125" y1="26667" x2="7125" y2="26667"/>
                        <a14:foregroundMark x1="7125" y1="29778" x2="7125" y2="29778"/>
                        <a14:backgroundMark x1="50125" y1="34000" x2="50125" y2="34000"/>
                        <a14:backgroundMark x1="50125" y1="34000" x2="50125" y2="34000"/>
                        <a14:backgroundMark x1="42375" y1="28222" x2="42250" y2="28000"/>
                        <a14:backgroundMark x1="44000" y1="32889" x2="44000" y2="32889"/>
                        <a14:backgroundMark x1="43500" y1="33333" x2="43500" y2="33333"/>
                        <a14:backgroundMark x1="43875" y1="32667" x2="43875" y2="32667"/>
                        <a14:backgroundMark x1="43500" y1="32444" x2="44625" y2="34222"/>
                        <a14:backgroundMark x1="36375" y1="25778" x2="36375" y2="25778"/>
                        <a14:backgroundMark x1="49750" y1="31333" x2="48625" y2="39556"/>
                        <a14:backgroundMark x1="12996" y1="33383" x2="13047" y2="34032"/>
                        <a14:backgroundMark x1="13176" y1="43353" x2="9500" y2="36444"/>
                        <a14:backgroundMark x1="9125" y1="32444" x2="9125" y2="32444"/>
                        <a14:backgroundMark x1="7875" y1="34000" x2="7875" y2="34000"/>
                        <a14:backgroundMark x1="8000" y1="33333" x2="8000" y2="33333"/>
                        <a14:backgroundMark x1="9500" y1="28889" x2="9500" y2="28889"/>
                        <a14:backgroundMark x1="8000" y1="30444" x2="8250" y2="30222"/>
                        <a14:backgroundMark x1="33875" y1="30667" x2="34875" y2="32000"/>
                        <a14:backgroundMark x1="35250" y1="34667" x2="35125" y2="35111"/>
                        <a14:backgroundMark x1="35125" y1="34889" x2="33250" y2="44222"/>
                        <a14:backgroundMark x1="31625" y1="51333" x2="31625" y2="5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0" y="88052"/>
            <a:ext cx="1244193" cy="1141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442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8123F0-7F0F-45B5-BD1C-F9011F2241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637" y="665350"/>
            <a:ext cx="3026734" cy="1503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17097F-E0D0-4BBD-8587-A269BC9ADC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743" y="3953504"/>
            <a:ext cx="2600521" cy="182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89A0B5-B2F0-4FF1-AE86-A0FDC88592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68" y="2445678"/>
            <a:ext cx="2600521" cy="1966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4447D2-F9D4-40E0-8223-35971AB3D8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75" y="57950"/>
            <a:ext cx="1767516" cy="2549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1EA735-AF48-41B9-924E-244F16AE0F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985" y="4904971"/>
            <a:ext cx="2293690" cy="1740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Стрелка: вверх 14">
            <a:hlinkClick r:id="rId7" action="ppaction://hlinksldjump"/>
            <a:extLst>
              <a:ext uri="{FF2B5EF4-FFF2-40B4-BE49-F238E27FC236}">
                <a16:creationId xmlns:a16="http://schemas.microsoft.com/office/drawing/2014/main" id="{194C0DF9-B377-49B2-AE74-7E61CF5CE7AB}"/>
              </a:ext>
            </a:extLst>
          </p:cNvPr>
          <p:cNvSpPr/>
          <p:nvPr/>
        </p:nvSpPr>
        <p:spPr>
          <a:xfrm>
            <a:off x="209053" y="5826642"/>
            <a:ext cx="152454" cy="79744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Admin\Desktop\гоород\c4e7d3c2-c5ac-5f8f-b33c-11a00ebfb1b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286" y="2797564"/>
            <a:ext cx="3082507" cy="231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80FC4A-F730-4D12-8574-9DA13F0A7316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8" b="96667" l="10000" r="90000">
                        <a14:foregroundMark x1="26087" y1="8627" x2="26087" y2="8627"/>
                        <a14:foregroundMark x1="19348" y1="6667" x2="19348" y2="6667"/>
                        <a14:foregroundMark x1="21087" y1="4314" x2="21087" y2="4314"/>
                        <a14:foregroundMark x1="28587" y1="1373" x2="28587" y2="1373"/>
                        <a14:foregroundMark x1="29565" y1="784" x2="29565" y2="784"/>
                        <a14:foregroundMark x1="27391" y1="5882" x2="27609" y2="2745"/>
                        <a14:foregroundMark x1="27609" y1="2353" x2="27609" y2="2353"/>
                        <a14:foregroundMark x1="31848" y1="3725" x2="31848" y2="3725"/>
                        <a14:foregroundMark x1="31522" y1="2353" x2="31522" y2="2353"/>
                        <a14:foregroundMark x1="20217" y1="71765" x2="20217" y2="71765"/>
                        <a14:foregroundMark x1="25761" y1="85294" x2="25761" y2="85294"/>
                        <a14:foregroundMark x1="22935" y1="85294" x2="22717" y2="81373"/>
                        <a14:foregroundMark x1="22935" y1="83137" x2="26304" y2="87647"/>
                        <a14:foregroundMark x1="40652" y1="89804" x2="40652" y2="89804"/>
                        <a14:foregroundMark x1="40652" y1="96667" x2="40652" y2="96667"/>
                        <a14:foregroundMark x1="20761" y1="74118" x2="20761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694"/>
          <a:stretch/>
        </p:blipFill>
        <p:spPr bwMode="auto">
          <a:xfrm>
            <a:off x="101512" y="155028"/>
            <a:ext cx="2070473" cy="1397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B957DD-C256-413B-B319-DF90BBE65E6F}"/>
              </a:ext>
            </a:extLst>
          </p:cNvPr>
          <p:cNvSpPr txBox="1"/>
          <p:nvPr/>
        </p:nvSpPr>
        <p:spPr>
          <a:xfrm>
            <a:off x="4775200" y="6162419"/>
            <a:ext cx="741680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экспонаты относятся к музею Минералов?</a:t>
            </a:r>
          </a:p>
        </p:txBody>
      </p:sp>
    </p:spTree>
    <p:extLst>
      <p:ext uri="{BB962C8B-B14F-4D97-AF65-F5344CB8AC3E}">
        <p14:creationId xmlns:p14="http://schemas.microsoft.com/office/powerpoint/2010/main" val="19830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18385 0.092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3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11849 0.04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21328 0.132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Голос 005">
            <a:hlinkClick r:id="" action="ppaction://media"/>
            <a:extLst>
              <a:ext uri="{FF2B5EF4-FFF2-40B4-BE49-F238E27FC236}">
                <a16:creationId xmlns:a16="http://schemas.microsoft.com/office/drawing/2014/main" id="{9E68EFB4-EFA4-4A1D-B7D5-BFF1422F3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96951" y="1744960"/>
            <a:ext cx="609600" cy="609600"/>
          </a:xfrm>
          <a:prstGeom prst="rect">
            <a:avLst/>
          </a:prstGeom>
        </p:spPr>
      </p:pic>
      <p:pic>
        <p:nvPicPr>
          <p:cNvPr id="2" name="Рисунок 1">
            <a:hlinkClick r:id="rId5" action="ppaction://hlinksldjump"/>
            <a:extLst>
              <a:ext uri="{FF2B5EF4-FFF2-40B4-BE49-F238E27FC236}">
                <a16:creationId xmlns:a16="http://schemas.microsoft.com/office/drawing/2014/main" id="{99942B9B-369B-45AE-B611-88CB9AD5C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360" y="1047427"/>
            <a:ext cx="5126803" cy="3887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трелка: вверх 8">
            <a:hlinkClick r:id="rId5" action="ppaction://hlinksldjump"/>
            <a:extLst>
              <a:ext uri="{FF2B5EF4-FFF2-40B4-BE49-F238E27FC236}">
                <a16:creationId xmlns:a16="http://schemas.microsoft.com/office/drawing/2014/main" id="{DDDB4959-1EDE-478B-A84C-2A2BB03A19FB}"/>
              </a:ext>
            </a:extLst>
          </p:cNvPr>
          <p:cNvSpPr/>
          <p:nvPr/>
        </p:nvSpPr>
        <p:spPr>
          <a:xfrm>
            <a:off x="338045" y="5847907"/>
            <a:ext cx="331806" cy="64858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7" action="ppaction://hlinksldjump"/>
            <a:extLst>
              <a:ext uri="{FF2B5EF4-FFF2-40B4-BE49-F238E27FC236}">
                <a16:creationId xmlns:a16="http://schemas.microsoft.com/office/drawing/2014/main" id="{1E932B06-483F-46B8-A6C4-528F5E31C5A9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8" b="96667" l="10000" r="90000">
                        <a14:foregroundMark x1="26087" y1="8627" x2="26087" y2="8627"/>
                        <a14:foregroundMark x1="19348" y1="6667" x2="19348" y2="6667"/>
                        <a14:foregroundMark x1="21087" y1="4314" x2="21087" y2="4314"/>
                        <a14:foregroundMark x1="28587" y1="1373" x2="28587" y2="1373"/>
                        <a14:foregroundMark x1="29565" y1="784" x2="29565" y2="784"/>
                        <a14:foregroundMark x1="27391" y1="5882" x2="27609" y2="2745"/>
                        <a14:foregroundMark x1="27609" y1="2353" x2="27609" y2="2353"/>
                        <a14:foregroundMark x1="31848" y1="3725" x2="31848" y2="3725"/>
                        <a14:foregroundMark x1="31522" y1="2353" x2="31522" y2="2353"/>
                        <a14:foregroundMark x1="20217" y1="71765" x2="20217" y2="71765"/>
                        <a14:foregroundMark x1="25761" y1="85294" x2="25761" y2="85294"/>
                        <a14:foregroundMark x1="22935" y1="85294" x2="22717" y2="81373"/>
                        <a14:foregroundMark x1="22935" y1="83137" x2="26304" y2="87647"/>
                        <a14:foregroundMark x1="40652" y1="89804" x2="40652" y2="89804"/>
                        <a14:foregroundMark x1="40652" y1="96667" x2="40652" y2="96667"/>
                        <a14:foregroundMark x1="20761" y1="74118" x2="20761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694"/>
          <a:stretch/>
        </p:blipFill>
        <p:spPr bwMode="auto">
          <a:xfrm>
            <a:off x="6039365" y="3252012"/>
            <a:ext cx="2211501" cy="1682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hlinkClick r:id="rId10" action="ppaction://hlinksldjump"/>
            <a:extLst>
              <a:ext uri="{FF2B5EF4-FFF2-40B4-BE49-F238E27FC236}">
                <a16:creationId xmlns:a16="http://schemas.microsoft.com/office/drawing/2014/main" id="{534E6C03-C086-4E30-8A71-2AF38EB7D52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79" y="1146787"/>
            <a:ext cx="2211501" cy="162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8885E9-5355-4157-8D60-F9C8E4AE96BC}"/>
              </a:ext>
            </a:extLst>
          </p:cNvPr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7" b="97111" l="10498" r="90522">
                        <a14:foregroundMark x1="12298" y1="71050" x2="12298" y2="71050"/>
                        <a14:foregroundMark x1="16017" y1="64858" x2="16017" y2="64858"/>
                        <a14:foregroundMark x1="10978" y1="84198" x2="10978" y2="84198"/>
                        <a14:foregroundMark x1="11398" y1="85436" x2="11818" y2="90920"/>
                        <a14:foregroundMark x1="12478" y1="86380" x2="12478" y2="86380"/>
                        <a14:foregroundMark x1="10498" y1="92807" x2="11158" y2="97111"/>
                        <a14:foregroundMark x1="16497" y1="89210" x2="16497" y2="89210"/>
                        <a14:foregroundMark x1="12717" y1="86144" x2="18236" y2="86380"/>
                        <a14:foregroundMark x1="54289" y1="49764" x2="54289" y2="49764"/>
                        <a14:foregroundMark x1="46311" y1="45932" x2="47391" y2="44752"/>
                        <a14:foregroundMark x1="46071" y1="45224" x2="51410" y2="51415"/>
                        <a14:foregroundMark x1="58668" y1="51415" x2="58668" y2="51415"/>
                        <a14:foregroundMark x1="23755" y1="82547" x2="23755" y2="82547"/>
                        <a14:foregroundMark x1="12957" y1="82547" x2="12957" y2="82547"/>
                        <a14:foregroundMark x1="12957" y1="80837" x2="12957" y2="80837"/>
                        <a14:foregroundMark x1="56029" y1="51179" x2="56029" y2="51179"/>
                        <a14:foregroundMark x1="56029" y1="51179" x2="56029" y2="51179"/>
                        <a14:foregroundMark x1="56029" y1="51179" x2="56029" y2="51179"/>
                        <a14:foregroundMark x1="53149" y1="54776" x2="53149" y2="54776"/>
                        <a14:foregroundMark x1="53149" y1="54776" x2="53149" y2="54776"/>
                        <a14:foregroundMark x1="57588" y1="56014" x2="57588" y2="56014"/>
                        <a14:foregroundMark x1="58668" y1="53597" x2="58668" y2="53597"/>
                        <a14:foregroundMark x1="59568" y1="49528" x2="59568" y2="49528"/>
                        <a14:foregroundMark x1="56269" y1="47877" x2="56269" y2="47877"/>
                        <a14:foregroundMark x1="56269" y1="47877" x2="56269" y2="47877"/>
                        <a14:foregroundMark x1="55609" y1="47642" x2="56929" y2="50943"/>
                        <a14:foregroundMark x1="57349" y1="48585" x2="57349" y2="48585"/>
                        <a14:foregroundMark x1="58248" y1="51179" x2="58248" y2="51179"/>
                        <a14:foregroundMark x1="60468" y1="50236" x2="60468" y2="50236"/>
                        <a14:foregroundMark x1="55789" y1="48585" x2="56929" y2="53597"/>
                        <a14:foregroundMark x1="60228" y1="58137" x2="60228" y2="58137"/>
                        <a14:foregroundMark x1="61308" y1="55483" x2="61308" y2="55483"/>
                        <a14:foregroundMark x1="55609" y1="52417" x2="55609" y2="52417"/>
                        <a14:foregroundMark x1="55369" y1="52182" x2="55369" y2="52182"/>
                        <a14:foregroundMark x1="52969" y1="53125" x2="52969" y2="53125"/>
                        <a14:foregroundMark x1="52969" y1="54776" x2="52969" y2="54776"/>
                        <a14:foregroundMark x1="50750" y1="56486" x2="50750" y2="56486"/>
                        <a14:foregroundMark x1="54289" y1="54540" x2="54289" y2="54540"/>
                        <a14:foregroundMark x1="54949" y1="51946" x2="54949" y2="51946"/>
                        <a14:foregroundMark x1="54949" y1="51946" x2="54949" y2="51946"/>
                        <a14:foregroundMark x1="55369" y1="52889" x2="55369" y2="52889"/>
                        <a14:foregroundMark x1="55369" y1="53361" x2="55369" y2="53361"/>
                        <a14:foregroundMark x1="55789" y1="53833" x2="55789" y2="53833"/>
                        <a14:foregroundMark x1="57349" y1="56250" x2="57349" y2="56250"/>
                        <a14:foregroundMark x1="59808" y1="57901" x2="59808" y2="57901"/>
                        <a14:foregroundMark x1="59808" y1="57901" x2="59808" y2="57901"/>
                        <a14:foregroundMark x1="60888" y1="56250" x2="60888" y2="56250"/>
                        <a14:foregroundMark x1="63107" y1="54540" x2="63107" y2="54540"/>
                        <a14:foregroundMark x1="64007" y1="54068" x2="64007" y2="54068"/>
                        <a14:foregroundMark x1="65327" y1="51946" x2="65327" y2="51946"/>
                        <a14:foregroundMark x1="65327" y1="51179" x2="65327" y2="51179"/>
                        <a14:foregroundMark x1="66167" y1="49292" x2="66167" y2="49292"/>
                        <a14:foregroundMark x1="66407" y1="49528" x2="66407" y2="49528"/>
                        <a14:foregroundMark x1="66407" y1="49528" x2="66407" y2="49528"/>
                        <a14:foregroundMark x1="66407" y1="49528" x2="66407" y2="49528"/>
                        <a14:foregroundMark x1="64007" y1="48113" x2="64007" y2="48113"/>
                        <a14:foregroundMark x1="60228" y1="47642" x2="60228" y2="47642"/>
                        <a14:foregroundMark x1="51830" y1="55483" x2="51830" y2="55483"/>
                        <a14:foregroundMark x1="50750" y1="55719" x2="53809" y2="54068"/>
                        <a14:foregroundMark x1="23575" y1="82311" x2="23575" y2="82311"/>
                        <a14:foregroundMark x1="21536" y1="82311" x2="21536" y2="82311"/>
                        <a14:foregroundMark x1="21536" y1="82311" x2="21536" y2="82311"/>
                        <a14:foregroundMark x1="21356" y1="82311" x2="21356" y2="82311"/>
                        <a14:foregroundMark x1="17576" y1="82311" x2="17576" y2="82311"/>
                        <a14:foregroundMark x1="15837" y1="80837" x2="15837" y2="80837"/>
                        <a14:foregroundMark x1="14277" y1="81132" x2="14277" y2="81132"/>
                        <a14:foregroundMark x1="14517" y1="81604" x2="22675" y2="82783"/>
                        <a14:foregroundMark x1="62448" y1="47877" x2="62448" y2="47877"/>
                        <a14:foregroundMark x1="49430" y1="55719" x2="49430" y2="55719"/>
                        <a14:foregroundMark x1="49430" y1="55719" x2="51590" y2="53125"/>
                        <a14:foregroundMark x1="66167" y1="50000" x2="66167" y2="50000"/>
                        <a14:foregroundMark x1="66167" y1="50000" x2="66167" y2="50000"/>
                        <a14:foregroundMark x1="67067" y1="50708" x2="67067" y2="50708"/>
                        <a14:foregroundMark x1="66407" y1="52653" x2="66407" y2="52653"/>
                        <a14:foregroundMark x1="64427" y1="48821" x2="64427" y2="48821"/>
                        <a14:foregroundMark x1="66887" y1="48821" x2="66887" y2="48821"/>
                        <a14:foregroundMark x1="61308" y1="57193" x2="61308" y2="57193"/>
                        <a14:foregroundMark x1="61308" y1="57193" x2="61308" y2="57193"/>
                        <a14:foregroundMark x1="60468" y1="58137" x2="60468" y2="58137"/>
                        <a14:foregroundMark x1="59988" y1="59552" x2="59988" y2="59552"/>
                        <a14:foregroundMark x1="67067" y1="51946" x2="67067" y2="51946"/>
                        <a14:foregroundMark x1="67067" y1="51946" x2="67067" y2="51946"/>
                        <a14:foregroundMark x1="64847" y1="49764" x2="64847" y2="49764"/>
                        <a14:foregroundMark x1="67307" y1="49764" x2="67307" y2="49764"/>
                        <a14:foregroundMark x1="66647" y1="52653" x2="66647" y2="52653"/>
                        <a14:foregroundMark x1="66887" y1="52653" x2="66887" y2="52653"/>
                        <a14:foregroundMark x1="66887" y1="52653" x2="66887" y2="52653"/>
                        <a14:foregroundMark x1="66887" y1="52653" x2="66887" y2="52653"/>
                        <a14:foregroundMark x1="66887" y1="52653" x2="66887" y2="52653"/>
                        <a14:foregroundMark x1="67966" y1="50236" x2="67966" y2="50236"/>
                        <a14:foregroundMark x1="67726" y1="49528" x2="67726" y2="49528"/>
                        <a14:foregroundMark x1="67726" y1="49528" x2="67726" y2="49528"/>
                        <a14:foregroundMark x1="65327" y1="49528" x2="65327" y2="49528"/>
                        <a14:foregroundMark x1="67726" y1="50236" x2="67726" y2="50236"/>
                        <a14:foregroundMark x1="67067" y1="48113" x2="67067" y2="48113"/>
                        <a14:foregroundMark x1="60468" y1="59080" x2="60468" y2="59080"/>
                        <a14:foregroundMark x1="61548" y1="57665" x2="61548" y2="57665"/>
                        <a14:foregroundMark x1="58248" y1="47111" x2="58248" y2="47111"/>
                        <a14:foregroundMark x1="55789" y1="46403" x2="55789" y2="46403"/>
                        <a14:foregroundMark x1="56929" y1="73703" x2="56929" y2="73703"/>
                        <a14:foregroundMark x1="56929" y1="73467" x2="56929" y2="73467"/>
                        <a14:foregroundMark x1="56689" y1="73703" x2="56689" y2="73703"/>
                        <a14:foregroundMark x1="52969" y1="36616" x2="52969" y2="36616"/>
                        <a14:foregroundMark x1="55609" y1="36144" x2="55609" y2="36144"/>
                        <a14:foregroundMark x1="57109" y1="36144" x2="57109" y2="36144"/>
                        <a14:foregroundMark x1="58248" y1="36380" x2="58248" y2="36380"/>
                        <a14:foregroundMark x1="65747" y1="37559" x2="65747" y2="37559"/>
                        <a14:foregroundMark x1="56929" y1="35908" x2="63347" y2="37559"/>
                        <a14:foregroundMark x1="67966" y1="25590" x2="67966" y2="25590"/>
                        <a14:foregroundMark x1="67966" y1="21521" x2="67966" y2="21521"/>
                        <a14:foregroundMark x1="68386" y1="16274" x2="68386" y2="16274"/>
                        <a14:foregroundMark x1="68866" y1="15094" x2="68866" y2="15094"/>
                        <a14:foregroundMark x1="77025" y1="15802" x2="77025" y2="15802"/>
                        <a14:foregroundMark x1="79904" y1="16509" x2="79904" y2="16509"/>
                        <a14:foregroundMark x1="86743" y1="25118" x2="86743" y2="25118"/>
                        <a14:foregroundMark x1="84763" y1="28479" x2="84763" y2="28479"/>
                        <a14:foregroundMark x1="83863" y1="33255" x2="83863" y2="33255"/>
                        <a14:foregroundMark x1="83203" y1="35200" x2="83203" y2="35200"/>
                        <a14:foregroundMark x1="80564" y1="37559" x2="80564" y2="37559"/>
                        <a14:foregroundMark x1="75045" y1="29186" x2="75045" y2="26533"/>
                        <a14:foregroundMark x1="73905" y1="19870" x2="72825" y2="16981"/>
                        <a14:foregroundMark x1="69706" y1="10790" x2="69706" y2="10790"/>
                        <a14:foregroundMark x1="62208" y1="23939" x2="62208" y2="23939"/>
                        <a14:foregroundMark x1="64667" y1="21521" x2="64667" y2="21521"/>
                        <a14:foregroundMark x1="65507" y1="17925" x2="65507" y2="17925"/>
                        <a14:foregroundMark x1="65507" y1="17925" x2="65507" y2="17925"/>
                        <a14:foregroundMark x1="51830" y1="37087" x2="51830" y2="37087"/>
                        <a14:foregroundMark x1="62867" y1="33255" x2="62867" y2="33255"/>
                        <a14:foregroundMark x1="74385" y1="16509" x2="74385" y2="16509"/>
                        <a14:foregroundMark x1="65087" y1="15566" x2="65087" y2="15566"/>
                        <a14:foregroundMark x1="65087" y1="15566" x2="65087" y2="15566"/>
                        <a14:foregroundMark x1="65087" y1="15566" x2="65087" y2="15566"/>
                        <a14:foregroundMark x1="63107" y1="31132" x2="63107" y2="31132"/>
                        <a14:foregroundMark x1="65987" y1="37795" x2="65987" y2="37795"/>
                        <a14:foregroundMark x1="69946" y1="33491" x2="69946" y2="33491"/>
                        <a14:foregroundMark x1="65987" y1="16274" x2="65987" y2="16274"/>
                        <a14:foregroundMark x1="65987" y1="16274" x2="65987" y2="16274"/>
                        <a14:foregroundMark x1="66167" y1="26533" x2="66167" y2="26533"/>
                        <a14:foregroundMark x1="64847" y1="34434" x2="64847" y2="34434"/>
                        <a14:foregroundMark x1="64847" y1="31604" x2="64847" y2="31604"/>
                        <a14:foregroundMark x1="65087" y1="26533" x2="65087" y2="26533"/>
                        <a14:foregroundMark x1="66167" y1="32547" x2="66167" y2="32547"/>
                        <a14:foregroundMark x1="66167" y1="32547" x2="66167" y2="32547"/>
                        <a14:foregroundMark x1="65987" y1="28007" x2="65987" y2="26297"/>
                        <a14:foregroundMark x1="64427" y1="20578" x2="64427" y2="19870"/>
                        <a14:foregroundMark x1="63527" y1="16274" x2="63527" y2="16274"/>
                        <a14:foregroundMark x1="63527" y1="15802" x2="64427" y2="15802"/>
                        <a14:foregroundMark x1="68386" y1="16981" x2="70366" y2="16981"/>
                        <a14:foregroundMark x1="73485" y1="16274" x2="75705" y2="16745"/>
                        <a14:foregroundMark x1="78104" y1="17453" x2="79904" y2="17689"/>
                        <a14:foregroundMark x1="80324" y1="17925" x2="81224" y2="17925"/>
                        <a14:foregroundMark x1="70366" y1="14858" x2="81224" y2="24646"/>
                        <a14:foregroundMark x1="81224" y1="24646" x2="79004" y2="23939"/>
                        <a14:foregroundMark x1="13377" y1="92099" x2="13377" y2="92099"/>
                        <a14:foregroundMark x1="16497" y1="89976" x2="16497" y2="89976"/>
                        <a14:foregroundMark x1="17816" y1="88267" x2="17816" y2="88267"/>
                        <a14:foregroundMark x1="18236" y1="88267" x2="18236" y2="88267"/>
                        <a14:foregroundMark x1="42771" y1="91863" x2="42771" y2="91863"/>
                        <a14:foregroundMark x1="46551" y1="91392" x2="48770" y2="91392"/>
                        <a14:foregroundMark x1="71926" y1="27771" x2="72825" y2="24882"/>
                        <a14:foregroundMark x1="73725" y1="19870" x2="73725" y2="19870"/>
                        <a14:foregroundMark x1="74385" y1="9847" x2="83443" y2="32783"/>
                        <a14:foregroundMark x1="69706" y1="21050" x2="69706" y2="21050"/>
                        <a14:foregroundMark x1="69706" y1="21050" x2="69706" y2="21050"/>
                        <a14:foregroundMark x1="69706" y1="21050" x2="69706" y2="21050"/>
                        <a14:foregroundMark x1="69706" y1="21050" x2="69706" y2="21050"/>
                        <a14:foregroundMark x1="70606" y1="18455" x2="56929" y2="27064"/>
                        <a14:foregroundMark x1="56929" y1="27064" x2="56929" y2="27064"/>
                        <a14:foregroundMark x1="59328" y1="33962" x2="82963" y2="33608"/>
                        <a14:foregroundMark x1="82963" y1="33608" x2="79424" y2="37087"/>
                        <a14:foregroundMark x1="64847" y1="33962" x2="64847" y2="33962"/>
                        <a14:foregroundMark x1="63527" y1="29186" x2="63527" y2="25825"/>
                        <a14:foregroundMark x1="63347" y1="22995" x2="63347" y2="22995"/>
                        <a14:foregroundMark x1="64847" y1="18160" x2="64847" y2="18160"/>
                        <a14:foregroundMark x1="18476" y1="88502" x2="18476" y2="88502"/>
                        <a14:foregroundMark x1="18476" y1="88502" x2="18476" y2="94045"/>
                        <a14:foregroundMark x1="18476" y1="94045" x2="18476" y2="94045"/>
                        <a14:foregroundMark x1="16917" y1="92335" x2="16917" y2="92335"/>
                        <a14:foregroundMark x1="16917" y1="92335" x2="16917" y2="92335"/>
                        <a14:foregroundMark x1="16257" y1="88738" x2="17397" y2="87559"/>
                        <a14:foregroundMark x1="20456" y1="85142" x2="20456" y2="85142"/>
                        <a14:foregroundMark x1="20696" y1="87323" x2="20696" y2="87323"/>
                        <a14:foregroundMark x1="19796" y1="90212" x2="19796" y2="90212"/>
                        <a14:foregroundMark x1="19136" y1="93514" x2="18476" y2="94752"/>
                        <a14:foregroundMark x1="18236" y1="94517" x2="18236" y2="95932"/>
                        <a14:foregroundMark x1="31974" y1="83726" x2="31974" y2="83726"/>
                        <a14:foregroundMark x1="31974" y1="83726" x2="31974" y2="83726"/>
                        <a14:foregroundMark x1="54049" y1="84434" x2="54049" y2="84434"/>
                        <a14:foregroundMark x1="66887" y1="91392" x2="66887" y2="91392"/>
                        <a14:foregroundMark x1="67307" y1="87559" x2="67307" y2="87559"/>
                        <a14:foregroundMark x1="67307" y1="87559" x2="71086" y2="87559"/>
                        <a14:foregroundMark x1="67966" y1="13620" x2="67966" y2="13620"/>
                        <a14:foregroundMark x1="67966" y1="13620" x2="67966" y2="13620"/>
                        <a14:foregroundMark x1="65987" y1="11498" x2="86083" y2="20814"/>
                        <a14:foregroundMark x1="86083" y1="20814" x2="87822" y2="24410"/>
                        <a14:foregroundMark x1="85183" y1="23231" x2="85183" y2="23231"/>
                        <a14:foregroundMark x1="79424" y1="24175" x2="79424" y2="24175"/>
                        <a14:foregroundMark x1="77025" y1="27535" x2="77025" y2="27535"/>
                        <a14:foregroundMark x1="77025" y1="29658" x2="77025" y2="29658"/>
                        <a14:foregroundMark x1="79424" y1="37323" x2="79424" y2="37323"/>
                        <a14:foregroundMark x1="82963" y1="37323" x2="83863" y2="37559"/>
                        <a14:foregroundMark x1="87403" y1="30601" x2="87403" y2="29658"/>
                        <a14:foregroundMark x1="86323" y1="22759" x2="86323" y2="22759"/>
                        <a14:foregroundMark x1="84763" y1="16038" x2="84763" y2="16038"/>
                        <a14:foregroundMark x1="79244" y1="14623" x2="79244" y2="14623"/>
                        <a14:foregroundMark x1="70366" y1="14858" x2="70366" y2="14858"/>
                        <a14:foregroundMark x1="63347" y1="20342" x2="62867" y2="29894"/>
                        <a14:foregroundMark x1="62867" y1="29894" x2="62867" y2="29894"/>
                        <a14:foregroundMark x1="59148" y1="26828" x2="57828" y2="33491"/>
                        <a14:foregroundMark x1="58008" y1="33491" x2="84343" y2="30130"/>
                        <a14:foregroundMark x1="77025" y1="16274" x2="77025" y2="16274"/>
                        <a14:foregroundMark x1="76785" y1="19870" x2="76785" y2="19870"/>
                        <a14:foregroundMark x1="73065" y1="26061" x2="73065" y2="26061"/>
                        <a14:foregroundMark x1="71746" y1="28950" x2="71746" y2="28950"/>
                        <a14:foregroundMark x1="69286" y1="32075" x2="69286" y2="32075"/>
                        <a14:foregroundMark x1="62448" y1="35672" x2="61788" y2="35672"/>
                        <a14:foregroundMark x1="51830" y1="36616" x2="63107" y2="33491"/>
                        <a14:foregroundMark x1="63107" y1="33491" x2="63107" y2="33491"/>
                        <a14:foregroundMark x1="73065" y1="27535" x2="73065" y2="27535"/>
                        <a14:foregroundMark x1="75465" y1="19634" x2="75465" y2="19634"/>
                        <a14:foregroundMark x1="76365" y1="16981" x2="76365" y2="16981"/>
                        <a14:foregroundMark x1="77025" y1="17217" x2="79244" y2="23467"/>
                        <a14:foregroundMark x1="79244" y1="20814" x2="81464" y2="23467"/>
                        <a14:foregroundMark x1="81464" y1="21993" x2="81884" y2="26061"/>
                        <a14:foregroundMark x1="81884" y1="23231" x2="81884" y2="23231"/>
                        <a14:foregroundMark x1="81884" y1="22759" x2="83443" y2="26061"/>
                        <a14:foregroundMark x1="82963" y1="27300" x2="82963" y2="27300"/>
                        <a14:foregroundMark x1="83203" y1="30896" x2="82783" y2="35436"/>
                        <a14:foregroundMark x1="81884" y1="36380" x2="80324" y2="38974"/>
                        <a14:foregroundMark x1="80144" y1="39269" x2="80144" y2="39269"/>
                        <a14:foregroundMark x1="79664" y1="38738" x2="79664" y2="38738"/>
                        <a14:foregroundMark x1="77924" y1="34670" x2="76365" y2="34198"/>
                        <a14:foregroundMark x1="75705" y1="33726" x2="75705" y2="33726"/>
                        <a14:foregroundMark x1="73725" y1="31368" x2="73725" y2="31368"/>
                        <a14:foregroundMark x1="73725" y1="31368" x2="73065" y2="29894"/>
                        <a14:foregroundMark x1="71266" y1="25825" x2="72585" y2="31840"/>
                        <a14:foregroundMark x1="62687" y1="20342" x2="66647" y2="33019"/>
                        <a14:foregroundMark x1="66647" y1="33019" x2="66647" y2="33019"/>
                        <a14:foregroundMark x1="66887" y1="30896" x2="61308" y2="20342"/>
                        <a14:foregroundMark x1="67067" y1="11498" x2="67067" y2="11498"/>
                        <a14:foregroundMark x1="70186" y1="13384" x2="70186" y2="12677"/>
                        <a14:foregroundMark x1="70186" y1="12677" x2="70186" y2="12677"/>
                        <a14:foregroundMark x1="73245" y1="12441" x2="74385" y2="12205"/>
                        <a14:foregroundMark x1="77025" y1="12677" x2="80564" y2="16038"/>
                        <a14:foregroundMark x1="82543" y1="17217" x2="82543" y2="17217"/>
                        <a14:foregroundMark x1="83623" y1="17217" x2="85003" y2="19634"/>
                        <a14:foregroundMark x1="85003" y1="19634" x2="85423" y2="22759"/>
                        <a14:foregroundMark x1="85423" y1="22759" x2="85423" y2="24646"/>
                        <a14:foregroundMark x1="85183" y1="25118" x2="85183" y2="29894"/>
                        <a14:foregroundMark x1="85183" y1="30366" x2="84523" y2="33962"/>
                        <a14:foregroundMark x1="84523" y1="33962" x2="82304" y2="38267"/>
                        <a14:foregroundMark x1="81644" y1="38267" x2="79004" y2="39505"/>
                        <a14:foregroundMark x1="77025" y1="38031" x2="77025" y2="38031"/>
                        <a14:foregroundMark x1="75465" y1="34906" x2="75465" y2="34906"/>
                        <a14:foregroundMark x1="75465" y1="34670" x2="75465" y2="34670"/>
                        <a14:foregroundMark x1="75705" y1="35672" x2="75705" y2="35672"/>
                        <a14:foregroundMark x1="56449" y1="35436" x2="59988" y2="22111"/>
                        <a14:foregroundMark x1="59988" y1="22111" x2="59808" y2="16509"/>
                        <a14:foregroundMark x1="63527" y1="25590" x2="63527" y2="25590"/>
                        <a14:foregroundMark x1="64187" y1="27535" x2="64187" y2="27535"/>
                        <a14:foregroundMark x1="58248" y1="33019" x2="59568" y2="33019"/>
                        <a14:foregroundMark x1="64667" y1="28243" x2="64667" y2="28243"/>
                        <a14:foregroundMark x1="60648" y1="20578" x2="60648" y2="20578"/>
                        <a14:foregroundMark x1="62208" y1="29422" x2="62208" y2="29422"/>
                        <a14:foregroundMark x1="62208" y1="29422" x2="62208" y2="29422"/>
                        <a14:foregroundMark x1="61548" y1="27300" x2="61548" y2="27300"/>
                        <a14:foregroundMark x1="58008" y1="28243" x2="58008" y2="28243"/>
                        <a14:foregroundMark x1="62208" y1="28479" x2="64667" y2="28479"/>
                        <a14:foregroundMark x1="66167" y1="27771" x2="66167" y2="27771"/>
                        <a14:foregroundMark x1="61128" y1="21050" x2="61128" y2="21050"/>
                        <a14:foregroundMark x1="60888" y1="19870" x2="60888" y2="19870"/>
                        <a14:foregroundMark x1="60888" y1="18691" x2="60888" y2="18691"/>
                        <a14:foregroundMark x1="60468" y1="17453" x2="60468" y2="17453"/>
                        <a14:foregroundMark x1="60228" y1="16038" x2="60228" y2="16038"/>
                        <a14:foregroundMark x1="69046" y1="13856" x2="69046" y2="13856"/>
                        <a14:foregroundMark x1="69046" y1="13620" x2="69046" y2="13620"/>
                        <a14:foregroundMark x1="69046" y1="13620" x2="69046" y2="13620"/>
                        <a14:foregroundMark x1="71266" y1="12441" x2="73905" y2="12441"/>
                        <a14:foregroundMark x1="76785" y1="12441" x2="79664" y2="12913"/>
                        <a14:foregroundMark x1="79664" y1="12913" x2="80984" y2="13384"/>
                        <a14:foregroundMark x1="81224" y1="13384" x2="85663" y2="15802"/>
                        <a14:foregroundMark x1="87163" y1="16745" x2="87163" y2="16745"/>
                        <a14:foregroundMark x1="87163" y1="16745" x2="87163" y2="16745"/>
                        <a14:foregroundMark x1="87163" y1="16745" x2="84103" y2="17689"/>
                        <a14:foregroundMark x1="82963" y1="17689" x2="82963" y2="17689"/>
                        <a14:foregroundMark x1="82963" y1="18455" x2="84763" y2="23703"/>
                        <a14:foregroundMark x1="84763" y1="23703" x2="86743" y2="26533"/>
                        <a14:foregroundMark x1="86743" y1="27064" x2="87642" y2="27300"/>
                        <a14:foregroundMark x1="86983" y1="28479" x2="86083" y2="31604"/>
                        <a14:foregroundMark x1="84343" y1="32311" x2="83863" y2="34434"/>
                        <a14:foregroundMark x1="82783" y1="34906" x2="82783" y2="34906"/>
                        <a14:foregroundMark x1="83443" y1="37559" x2="83443" y2="37559"/>
                        <a14:foregroundMark x1="85423" y1="35672" x2="85423" y2="34906"/>
                        <a14:foregroundMark x1="86983" y1="29658" x2="86983" y2="28715"/>
                        <a14:foregroundMark x1="86983" y1="22995" x2="86983" y2="22995"/>
                        <a14:foregroundMark x1="87822" y1="19634" x2="87822" y2="19634"/>
                        <a14:foregroundMark x1="84103" y1="14858" x2="84103" y2="14858"/>
                        <a14:foregroundMark x1="83623" y1="13856" x2="83623" y2="13856"/>
                        <a14:foregroundMark x1="85003" y1="20106" x2="85003" y2="20106"/>
                        <a14:foregroundMark x1="83203" y1="21050" x2="83203" y2="21050"/>
                        <a14:foregroundMark x1="83203" y1="21050" x2="83203" y2="21050"/>
                        <a14:foregroundMark x1="82963" y1="20106" x2="83623" y2="19870"/>
                        <a14:foregroundMark x1="83623" y1="19870" x2="83623" y2="19870"/>
                        <a14:foregroundMark x1="83623" y1="19870" x2="88302" y2="28007"/>
                        <a14:foregroundMark x1="61548" y1="20106" x2="61548" y2="20106"/>
                        <a14:foregroundMark x1="61548" y1="20106" x2="61548" y2="20106"/>
                        <a14:foregroundMark x1="60888" y1="13384" x2="60888" y2="13384"/>
                        <a14:foregroundMark x1="60888" y1="13384" x2="60888" y2="13384"/>
                        <a14:foregroundMark x1="66407" y1="11026" x2="66407" y2="11026"/>
                        <a14:foregroundMark x1="67966" y1="11026" x2="67966" y2="11026"/>
                        <a14:foregroundMark x1="69946" y1="10083" x2="69946" y2="10083"/>
                        <a14:foregroundMark x1="72406" y1="11026" x2="72406" y2="11026"/>
                        <a14:foregroundMark x1="73725" y1="11026" x2="73725" y2="11026"/>
                        <a14:foregroundMark x1="75705" y1="11026" x2="75705" y2="11026"/>
                        <a14:foregroundMark x1="75945" y1="11026" x2="75945" y2="11026"/>
                        <a14:foregroundMark x1="73065" y1="10083" x2="85003" y2="20578"/>
                        <a14:foregroundMark x1="85003" y1="20578" x2="84763" y2="18927"/>
                        <a14:foregroundMark x1="58908" y1="19163" x2="58908" y2="19163"/>
                        <a14:foregroundMark x1="58908" y1="19163" x2="58908" y2="19163"/>
                        <a14:foregroundMark x1="59148" y1="17453" x2="59808" y2="17453"/>
                        <a14:foregroundMark x1="59988" y1="17453" x2="59988" y2="17453"/>
                        <a14:foregroundMark x1="59988" y1="15802" x2="59988" y2="15802"/>
                        <a14:foregroundMark x1="59988" y1="15802" x2="59988" y2="15802"/>
                        <a14:foregroundMark x1="59988" y1="15802" x2="59988" y2="15802"/>
                        <a14:foregroundMark x1="61548" y1="14151" x2="58668" y2="21285"/>
                        <a14:foregroundMark x1="59148" y1="20342" x2="59148" y2="20342"/>
                        <a14:foregroundMark x1="59148" y1="20342" x2="59148" y2="20342"/>
                        <a14:foregroundMark x1="59148" y1="20342" x2="59148" y2="20342"/>
                        <a14:foregroundMark x1="59148" y1="20342" x2="61128" y2="21050"/>
                        <a14:foregroundMark x1="61128" y1="21050" x2="61128" y2="21050"/>
                        <a14:foregroundMark x1="61128" y1="21050" x2="61128" y2="21050"/>
                        <a14:foregroundMark x1="61128" y1="21050" x2="61128" y2="21050"/>
                        <a14:foregroundMark x1="84343" y1="14623" x2="84343" y2="14623"/>
                        <a14:foregroundMark x1="79664" y1="14151" x2="81224" y2="15094"/>
                        <a14:foregroundMark x1="81224" y1="15094" x2="81224" y2="15094"/>
                        <a14:foregroundMark x1="81644" y1="15094" x2="81644" y2="15094"/>
                        <a14:foregroundMark x1="84343" y1="15094" x2="84343" y2="15094"/>
                        <a14:foregroundMark x1="85003" y1="14623" x2="85183" y2="15566"/>
                        <a14:foregroundMark x1="86083" y1="17453" x2="86083" y2="19163"/>
                        <a14:foregroundMark x1="86083" y1="19399" x2="86083" y2="19399"/>
                        <a14:foregroundMark x1="86323" y1="20342" x2="86323" y2="20342"/>
                        <a14:foregroundMark x1="90282" y1="20342" x2="90282" y2="20342"/>
                        <a14:foregroundMark x1="90522" y1="16509" x2="90522" y2="16509"/>
                        <a14:foregroundMark x1="89862" y1="13856" x2="89862" y2="13856"/>
                        <a14:foregroundMark x1="85423" y1="13620" x2="82304" y2="12913"/>
                        <a14:foregroundMark x1="81224" y1="12441" x2="81224" y2="12441"/>
                        <a14:foregroundMark x1="81224" y1="12441" x2="81224" y2="12441"/>
                        <a14:foregroundMark x1="85843" y1="35436" x2="85843" y2="35436"/>
                        <a14:foregroundMark x1="86083" y1="34906" x2="86083" y2="34906"/>
                        <a14:foregroundMark x1="86083" y1="31840" x2="86083" y2="31840"/>
                        <a14:foregroundMark x1="85663" y1="29186" x2="86503" y2="25590"/>
                        <a14:foregroundMark x1="86503" y1="23939" x2="86503" y2="23939"/>
                        <a14:foregroundMark x1="59988" y1="19634" x2="60648" y2="19399"/>
                        <a14:foregroundMark x1="60468" y1="18927" x2="60468" y2="18927"/>
                        <a14:foregroundMark x1="60468" y1="18927" x2="60468" y2="18927"/>
                        <a14:foregroundMark x1="60468" y1="18927" x2="60468" y2="18927"/>
                        <a14:foregroundMark x1="60468" y1="18927" x2="60468" y2="18927"/>
                        <a14:foregroundMark x1="60468" y1="18455" x2="60468" y2="18455"/>
                        <a14:foregroundMark x1="78104" y1="12677" x2="78104" y2="12677"/>
                        <a14:foregroundMark x1="80324" y1="13620" x2="80324" y2="13620"/>
                        <a14:foregroundMark x1="80984" y1="17217" x2="80984" y2="17217"/>
                        <a14:foregroundMark x1="83203" y1="16038" x2="83203" y2="16038"/>
                        <a14:foregroundMark x1="84763" y1="14387" x2="84763" y2="14387"/>
                        <a14:foregroundMark x1="86983" y1="13620" x2="86983" y2="13620"/>
                        <a14:foregroundMark x1="87642" y1="14858" x2="87642" y2="15566"/>
                        <a14:foregroundMark x1="87642" y1="16745" x2="87642" y2="17453"/>
                        <a14:foregroundMark x1="86983" y1="18691" x2="86983" y2="18691"/>
                        <a14:foregroundMark x1="86983" y1="18691" x2="86983" y2="18691"/>
                        <a14:foregroundMark x1="87163" y1="19399" x2="87163" y2="19399"/>
                        <a14:foregroundMark x1="58908" y1="22759" x2="58908" y2="22759"/>
                        <a14:foregroundMark x1="59328" y1="20342" x2="59328" y2="20342"/>
                        <a14:foregroundMark x1="59328" y1="20342" x2="59328" y2="20342"/>
                        <a14:foregroundMark x1="59328" y1="20342" x2="59328" y2="20342"/>
                        <a14:foregroundMark x1="59328" y1="20342" x2="59328" y2="20342"/>
                        <a14:foregroundMark x1="59328" y1="20342" x2="59328" y2="20342"/>
                        <a14:foregroundMark x1="60228" y1="22759" x2="60228" y2="22759"/>
                        <a14:foregroundMark x1="60228" y1="22759" x2="60228" y2="22759"/>
                        <a14:foregroundMark x1="58908" y1="21050" x2="58908" y2="21050"/>
                        <a14:foregroundMark x1="58908" y1="20578" x2="58908" y2="20578"/>
                        <a14:foregroundMark x1="58008" y1="18927" x2="58008" y2="18927"/>
                        <a14:foregroundMark x1="58008" y1="16509" x2="58908" y2="16509"/>
                        <a14:foregroundMark x1="61548" y1="14858" x2="61548" y2="14858"/>
                        <a14:foregroundMark x1="61788" y1="14623" x2="61788" y2="14623"/>
                        <a14:foregroundMark x1="80984" y1="12677" x2="80984" y2="12677"/>
                        <a14:foregroundMark x1="81884" y1="13384" x2="81884" y2="13384"/>
                        <a14:foregroundMark x1="82783" y1="13856" x2="83623" y2="13856"/>
                        <a14:foregroundMark x1="87822" y1="15330" x2="87822" y2="15330"/>
                        <a14:foregroundMark x1="86743" y1="17689" x2="86083" y2="18927"/>
                        <a14:foregroundMark x1="86083" y1="19163" x2="86083" y2="19163"/>
                        <a14:foregroundMark x1="86083" y1="20106" x2="86083" y2="20106"/>
                        <a14:foregroundMark x1="86083" y1="20106" x2="86083" y2="20106"/>
                        <a14:foregroundMark x1="88302" y1="20814" x2="88302" y2="20814"/>
                        <a14:foregroundMark x1="88302" y1="21993" x2="88302" y2="21993"/>
                        <a14:foregroundMark x1="88722" y1="21993" x2="88722" y2="21993"/>
                        <a14:foregroundMark x1="88722" y1="19634" x2="88722" y2="19634"/>
                        <a14:foregroundMark x1="88482" y1="17925" x2="88482" y2="17925"/>
                        <a14:foregroundMark x1="88482" y1="16745" x2="88482" y2="16745"/>
                        <a14:foregroundMark x1="88482" y1="16745" x2="88482" y2="16745"/>
                        <a14:foregroundMark x1="88482" y1="16745" x2="88482" y2="16745"/>
                        <a14:foregroundMark x1="88482" y1="16509" x2="88482" y2="16509"/>
                        <a14:foregroundMark x1="86983" y1="16274" x2="86983" y2="16274"/>
                        <a14:foregroundMark x1="86983" y1="16274" x2="86983" y2="16274"/>
                        <a14:foregroundMark x1="85423" y1="14151" x2="88062" y2="17925"/>
                        <a14:foregroundMark x1="59328" y1="20342" x2="59328" y2="20342"/>
                        <a14:foregroundMark x1="85843" y1="31604" x2="85843" y2="31604"/>
                        <a14:foregroundMark x1="85843" y1="31604" x2="85843" y2="31604"/>
                        <a14:foregroundMark x1="86323" y1="31132" x2="86323" y2="31132"/>
                        <a14:foregroundMark x1="86083" y1="25590" x2="86983" y2="20106"/>
                        <a14:foregroundMark x1="86983" y1="19399" x2="86983" y2="19399"/>
                        <a14:foregroundMark x1="86983" y1="17925" x2="86983" y2="17925"/>
                        <a14:foregroundMark x1="86983" y1="17689" x2="86983" y2="17689"/>
                        <a14:foregroundMark x1="85843" y1="14623" x2="85843" y2="14623"/>
                        <a14:foregroundMark x1="83863" y1="14623" x2="83863" y2="14623"/>
                        <a14:foregroundMark x1="79664" y1="11262" x2="80324" y2="10790"/>
                        <a14:foregroundMark x1="80324" y1="12913" x2="80324" y2="12913"/>
                        <a14:foregroundMark x1="79904" y1="12677" x2="79904" y2="12677"/>
                        <a14:foregroundMark x1="79904" y1="11733" x2="79904" y2="11733"/>
                        <a14:foregroundMark x1="79424" y1="11733" x2="79244" y2="12441"/>
                        <a14:foregroundMark x1="79244" y1="12677" x2="79664" y2="14151"/>
                        <a14:foregroundMark x1="80144" y1="14387" x2="81224" y2="14387"/>
                        <a14:foregroundMark x1="83203" y1="14387" x2="84103" y2="14387"/>
                        <a14:foregroundMark x1="84343" y1="14623" x2="84343" y2="14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7" t="6469" r="7290" b="4066"/>
          <a:stretch/>
        </p:blipFill>
        <p:spPr bwMode="auto">
          <a:xfrm>
            <a:off x="6096000" y="1146787"/>
            <a:ext cx="2154866" cy="1682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hlinkClick r:id="rId14" action="ppaction://hlinksldjump"/>
            <a:extLst>
              <a:ext uri="{FF2B5EF4-FFF2-40B4-BE49-F238E27FC236}">
                <a16:creationId xmlns:a16="http://schemas.microsoft.com/office/drawing/2014/main" id="{B17810F8-643F-4C06-BCAC-48A2D08B8FAF}"/>
              </a:ext>
            </a:extLst>
          </p:cNvPr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000" r="92000">
                        <a14:foregroundMark x1="16625" y1="16667" x2="16625" y2="16667"/>
                        <a14:foregroundMark x1="24125" y1="34889" x2="24125" y2="34889"/>
                        <a14:foregroundMark x1="24375" y1="37333" x2="24375" y2="37333"/>
                        <a14:foregroundMark x1="23750" y1="48000" x2="23750" y2="48000"/>
                        <a14:foregroundMark x1="24500" y1="70889" x2="24500" y2="70889"/>
                        <a14:foregroundMark x1="25750" y1="68000" x2="17375" y2="68889"/>
                        <a14:foregroundMark x1="17375" y1="68889" x2="18375" y2="83556"/>
                        <a14:foregroundMark x1="18375" y1="83556" x2="26125" y2="88667"/>
                        <a14:foregroundMark x1="26125" y1="88667" x2="26875" y2="74000"/>
                        <a14:foregroundMark x1="26875" y1="74000" x2="26625" y2="72667"/>
                        <a14:foregroundMark x1="14801" y1="44441" x2="14842" y2="44711"/>
                        <a14:foregroundMark x1="19125" y1="24667" x2="19125" y2="24667"/>
                        <a14:foregroundMark x1="19125" y1="24667" x2="19875" y2="25333"/>
                        <a14:foregroundMark x1="21000" y1="25778" x2="21000" y2="25778"/>
                        <a14:foregroundMark x1="21875" y1="28222" x2="21875" y2="28222"/>
                        <a14:foregroundMark x1="22375" y1="29111" x2="22375" y2="29111"/>
                        <a14:foregroundMark x1="25375" y1="29111" x2="25375" y2="29111"/>
                        <a14:foregroundMark x1="25750" y1="25778" x2="25750" y2="25778"/>
                        <a14:foregroundMark x1="21875" y1="15111" x2="21875" y2="15111"/>
                        <a14:foregroundMark x1="23750" y1="15111" x2="23750" y2="15111"/>
                        <a14:foregroundMark x1="30250" y1="21556" x2="30250" y2="21556"/>
                        <a14:foregroundMark x1="31000" y1="22889" x2="31000" y2="22889"/>
                        <a14:foregroundMark x1="25625" y1="40222" x2="25625" y2="40222"/>
                        <a14:foregroundMark x1="26125" y1="46889" x2="26125" y2="46889"/>
                        <a14:foregroundMark x1="26375" y1="53556" x2="26375" y2="53556"/>
                        <a14:foregroundMark x1="33625" y1="50444" x2="33625" y2="50444"/>
                        <a14:foregroundMark x1="28875" y1="44667" x2="28875" y2="44667"/>
                        <a14:foregroundMark x1="27875" y1="33333" x2="27875" y2="33333"/>
                        <a14:foregroundMark x1="25375" y1="30444" x2="25375" y2="30444"/>
                        <a14:foregroundMark x1="22750" y1="37333" x2="22750" y2="37333"/>
                        <a14:foregroundMark x1="23500" y1="43556" x2="23500" y2="43556"/>
                        <a14:foregroundMark x1="23500" y1="46444" x2="23500" y2="46444"/>
                        <a14:foregroundMark x1="26625" y1="61333" x2="26625" y2="61333"/>
                        <a14:foregroundMark x1="22000" y1="50889" x2="22000" y2="50889"/>
                        <a14:foregroundMark x1="19750" y1="55333" x2="19750" y2="55333"/>
                        <a14:foregroundMark x1="20000" y1="59778" x2="20000" y2="59778"/>
                        <a14:foregroundMark x1="23500" y1="64222" x2="23500" y2="64222"/>
                        <a14:foregroundMark x1="26000" y1="64222" x2="26000" y2="64222"/>
                        <a14:foregroundMark x1="9125" y1="20889" x2="9125" y2="20889"/>
                        <a14:foregroundMark x1="9000" y1="29111" x2="9000" y2="29111"/>
                        <a14:foregroundMark x1="9000" y1="43778" x2="9000" y2="43778"/>
                        <a14:foregroundMark x1="9000" y1="46889" x2="9000" y2="46889"/>
                        <a14:foregroundMark x1="7375" y1="53111" x2="7375" y2="53111"/>
                        <a14:foregroundMark x1="7125" y1="25778" x2="7125" y2="25778"/>
                        <a14:foregroundMark x1="9625" y1="26667" x2="9625" y2="26667"/>
                        <a14:foregroundMark x1="10000" y1="20000" x2="10000" y2="20000"/>
                        <a14:foregroundMark x1="8375" y1="19333" x2="8375" y2="19333"/>
                        <a14:foregroundMark x1="7375" y1="19556" x2="7375" y2="19556"/>
                        <a14:foregroundMark x1="4000" y1="15556" x2="4000" y2="15556"/>
                        <a14:foregroundMark x1="4125" y1="19556" x2="4125" y2="19556"/>
                        <a14:foregroundMark x1="5250" y1="24444" x2="5250" y2="24444"/>
                        <a14:foregroundMark x1="5000" y1="27333" x2="5000" y2="27333"/>
                        <a14:foregroundMark x1="68250" y1="73778" x2="68250" y2="73778"/>
                        <a14:foregroundMark x1="90625" y1="36889" x2="90625" y2="36889"/>
                        <a14:foregroundMark x1="92000" y1="46444" x2="92000" y2="46444"/>
                        <a14:foregroundMark x1="88250" y1="55778" x2="88250" y2="55778"/>
                        <a14:foregroundMark x1="78000" y1="79778" x2="78000" y2="79778"/>
                        <a14:foregroundMark x1="82875" y1="51333" x2="82875" y2="51333"/>
                        <a14:foregroundMark x1="83250" y1="62000" x2="83250" y2="62000"/>
                        <a14:foregroundMark x1="83250" y1="65778" x2="83250" y2="65778"/>
                        <a14:foregroundMark x1="52500" y1="74222" x2="52500" y2="74222"/>
                        <a14:foregroundMark x1="44625" y1="79111" x2="44625" y2="79111"/>
                        <a14:foregroundMark x1="39500" y1="79111" x2="39500" y2="79111"/>
                        <a14:foregroundMark x1="37250" y1="74889" x2="37250" y2="74889"/>
                        <a14:foregroundMark x1="43125" y1="80444" x2="43125" y2="80444"/>
                        <a14:foregroundMark x1="49625" y1="80444" x2="49625" y2="80444"/>
                        <a14:foregroundMark x1="76625" y1="14444" x2="76625" y2="14444"/>
                        <a14:foregroundMark x1="55250" y1="23556" x2="55250" y2="23556"/>
                        <a14:foregroundMark x1="41875" y1="38444" x2="41875" y2="38444"/>
                        <a14:foregroundMark x1="20750" y1="28444" x2="20750" y2="28444"/>
                        <a14:foregroundMark x1="20250" y1="25333" x2="19375" y2="30444"/>
                        <a14:foregroundMark x1="13250" y1="35111" x2="13250" y2="35111"/>
                        <a14:foregroundMark x1="26125" y1="18889" x2="26125" y2="18889"/>
                        <a14:foregroundMark x1="31500" y1="35111" x2="31500" y2="35111"/>
                        <a14:foregroundMark x1="29875" y1="17333" x2="29875" y2="17333"/>
                        <a14:foregroundMark x1="32375" y1="22222" x2="32375" y2="22222"/>
                        <a14:foregroundMark x1="14000" y1="44222" x2="14000" y2="44222"/>
                        <a14:foregroundMark x1="13250" y1="34000" x2="13250" y2="34000"/>
                        <a14:foregroundMark x1="13250" y1="35556" x2="13250" y2="35556"/>
                        <a14:foregroundMark x1="12500" y1="34222" x2="12500" y2="34222"/>
                        <a14:foregroundMark x1="12875" y1="36444" x2="12875" y2="36444"/>
                        <a14:foregroundMark x1="13250" y1="34667" x2="13250" y2="34667"/>
                        <a14:foregroundMark x1="13125" y1="35111" x2="13125" y2="35111"/>
                        <a14:foregroundMark x1="13625" y1="37111" x2="13625" y2="37111"/>
                        <a14:foregroundMark x1="8000" y1="34222" x2="8000" y2="34222"/>
                        <a14:foregroundMark x1="9000" y1="42000" x2="9000" y2="42000"/>
                        <a14:foregroundMark x1="9875" y1="31111" x2="9875" y2="31111"/>
                        <a14:foregroundMark x1="8625" y1="31111" x2="8625" y2="31111"/>
                        <a14:foregroundMark x1="36875" y1="30667" x2="36875" y2="30667"/>
                        <a14:foregroundMark x1="36375" y1="32000" x2="36375" y2="32000"/>
                        <a14:foregroundMark x1="33625" y1="45778" x2="33625" y2="45778"/>
                        <a14:foregroundMark x1="36049" y1="35325" x2="36875" y2="31778"/>
                        <a14:foregroundMark x1="36875" y1="30444" x2="36875" y2="30444"/>
                        <a14:foregroundMark x1="36750" y1="30222" x2="36750" y2="30222"/>
                        <a14:foregroundMark x1="36875" y1="29111" x2="36875" y2="29111"/>
                        <a14:foregroundMark x1="37250" y1="30222" x2="37250" y2="30222"/>
                        <a14:foregroundMark x1="37375" y1="29556" x2="37375" y2="29556"/>
                        <a14:foregroundMark x1="34000" y1="46000" x2="34000" y2="46000"/>
                        <a14:foregroundMark x1="20250" y1="22889" x2="20250" y2="22889"/>
                        <a14:foregroundMark x1="20250" y1="26222" x2="20250" y2="26222"/>
                        <a14:foregroundMark x1="20250" y1="33556" x2="20250" y2="33556"/>
                        <a14:foregroundMark x1="20250" y1="40222" x2="20250" y2="40222"/>
                        <a14:foregroundMark x1="16875" y1="22444" x2="16500" y2="38444"/>
                        <a14:foregroundMark x1="16500" y1="38444" x2="21125" y2="46889"/>
                        <a14:foregroundMark x1="17000" y1="21778" x2="25250" y2="23111"/>
                        <a14:foregroundMark x1="25250" y1="23111" x2="29750" y2="35111"/>
                        <a14:foregroundMark x1="29750" y1="35111" x2="30250" y2="45778"/>
                        <a14:foregroundMark x1="25750" y1="21556" x2="29750" y2="29778"/>
                        <a14:foregroundMark x1="14875" y1="18444" x2="15375" y2="47556"/>
                        <a14:foregroundMark x1="15375" y1="47556" x2="20750" y2="49778"/>
                        <a14:foregroundMark x1="21625" y1="48667" x2="21625" y2="48667"/>
                        <a14:foregroundMark x1="21125" y1="50889" x2="21125" y2="50889"/>
                        <a14:foregroundMark x1="15750" y1="18889" x2="28125" y2="20222"/>
                        <a14:foregroundMark x1="31375" y1="21778" x2="30125" y2="37111"/>
                        <a14:foregroundMark x1="30125" y1="37111" x2="31125" y2="46444"/>
                        <a14:foregroundMark x1="12875" y1="34222" x2="13625" y2="31111"/>
                        <a14:foregroundMark x1="13125" y1="35111" x2="13250" y2="30222"/>
                        <a14:foregroundMark x1="13375" y1="29556" x2="12875" y2="33333"/>
                        <a14:foregroundMark x1="21500" y1="49556" x2="21500" y2="49556"/>
                        <a14:foregroundMark x1="21000" y1="49778" x2="21000" y2="49778"/>
                        <a14:foregroundMark x1="20625" y1="50222" x2="21250" y2="49556"/>
                        <a14:foregroundMark x1="33625" y1="45111" x2="36875" y2="29556"/>
                        <a14:foregroundMark x1="7125" y1="24000" x2="7125" y2="24000"/>
                        <a14:foregroundMark x1="7125" y1="26667" x2="7125" y2="26667"/>
                        <a14:foregroundMark x1="7125" y1="29778" x2="7125" y2="29778"/>
                        <a14:backgroundMark x1="50125" y1="34000" x2="50125" y2="34000"/>
                        <a14:backgroundMark x1="50125" y1="34000" x2="50125" y2="34000"/>
                        <a14:backgroundMark x1="42375" y1="28222" x2="42250" y2="28000"/>
                        <a14:backgroundMark x1="44000" y1="32889" x2="44000" y2="32889"/>
                        <a14:backgroundMark x1="43500" y1="33333" x2="43500" y2="33333"/>
                        <a14:backgroundMark x1="43875" y1="32667" x2="43875" y2="32667"/>
                        <a14:backgroundMark x1="43500" y1="32444" x2="44625" y2="34222"/>
                        <a14:backgroundMark x1="36375" y1="25778" x2="36375" y2="25778"/>
                        <a14:backgroundMark x1="49750" y1="31333" x2="48625" y2="39556"/>
                        <a14:backgroundMark x1="12996" y1="33383" x2="13047" y2="34032"/>
                        <a14:backgroundMark x1="13176" y1="43353" x2="9500" y2="36444"/>
                        <a14:backgroundMark x1="9125" y1="32444" x2="9125" y2="32444"/>
                        <a14:backgroundMark x1="7875" y1="34000" x2="7875" y2="34000"/>
                        <a14:backgroundMark x1="8000" y1="33333" x2="8000" y2="33333"/>
                        <a14:backgroundMark x1="9500" y1="28889" x2="9500" y2="28889"/>
                        <a14:backgroundMark x1="8000" y1="30444" x2="8250" y2="30222"/>
                        <a14:backgroundMark x1="33875" y1="30667" x2="34875" y2="32000"/>
                        <a14:backgroundMark x1="35250" y1="34667" x2="35125" y2="35111"/>
                        <a14:backgroundMark x1="35125" y1="34889" x2="33250" y2="44222"/>
                        <a14:backgroundMark x1="31625" y1="51333" x2="31625" y2="5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79" y="3248749"/>
            <a:ext cx="2211501" cy="1682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0D5AF7-7C4B-4890-A33E-6E782FFE7DC2}"/>
              </a:ext>
            </a:extLst>
          </p:cNvPr>
          <p:cNvSpPr txBox="1"/>
          <p:nvPr/>
        </p:nvSpPr>
        <p:spPr>
          <a:xfrm>
            <a:off x="965200" y="4994165"/>
            <a:ext cx="4229100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Победы</a:t>
            </a:r>
          </a:p>
        </p:txBody>
      </p:sp>
    </p:spTree>
    <p:extLst>
      <p:ext uri="{BB962C8B-B14F-4D97-AF65-F5344CB8AC3E}">
        <p14:creationId xmlns:p14="http://schemas.microsoft.com/office/powerpoint/2010/main" val="6436634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42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олос 006">
            <a:hlinkClick r:id="" action="ppaction://media"/>
            <a:extLst>
              <a:ext uri="{FF2B5EF4-FFF2-40B4-BE49-F238E27FC236}">
                <a16:creationId xmlns:a16="http://schemas.microsoft.com/office/drawing/2014/main" id="{CEDA0F1D-35E3-44D3-820A-89AE654C0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7015" y="3249112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5B4FB9-572F-4A53-8369-77BC05596B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45" y="1831889"/>
            <a:ext cx="4971535" cy="372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D061D3-F103-4ACC-BC7F-0CF9F20E57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322" y="3696215"/>
            <a:ext cx="4243993" cy="2710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F1303D-93FD-4B83-BCAF-DC33787BB4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134" y="630089"/>
            <a:ext cx="4243993" cy="2403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трелка: вверх 2">
            <a:hlinkClick r:id="rId8" action="ppaction://hlinksldjump"/>
            <a:extLst>
              <a:ext uri="{FF2B5EF4-FFF2-40B4-BE49-F238E27FC236}">
                <a16:creationId xmlns:a16="http://schemas.microsoft.com/office/drawing/2014/main" id="{4E769D7F-5F03-4B95-801A-925322F0124D}"/>
              </a:ext>
            </a:extLst>
          </p:cNvPr>
          <p:cNvSpPr/>
          <p:nvPr/>
        </p:nvSpPr>
        <p:spPr>
          <a:xfrm>
            <a:off x="170121" y="6134986"/>
            <a:ext cx="191386" cy="534513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E0D66E-4EC9-4D09-9CCC-CEA2631C948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" y="127795"/>
            <a:ext cx="1484062" cy="1464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1106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57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7526AA-F659-4240-B3A5-B57BC9D46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447" y="159836"/>
            <a:ext cx="3774876" cy="2835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8B6230-E877-405F-9941-CFBE564ABA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1474" y="3593431"/>
            <a:ext cx="4172439" cy="2890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AEDCDA-98EB-4538-A852-22F9FB42DA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481" y="3647779"/>
            <a:ext cx="3938307" cy="2835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34AAE7-5372-4569-88E0-E8460F18B2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12" y="1493438"/>
            <a:ext cx="3572802" cy="320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166FA3-CBB1-45DC-8D1A-154522615E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001" y="105488"/>
            <a:ext cx="3999459" cy="2890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трелка: вверх 8">
            <a:hlinkClick r:id="rId7" action="ppaction://hlinksldjump"/>
            <a:extLst>
              <a:ext uri="{FF2B5EF4-FFF2-40B4-BE49-F238E27FC236}">
                <a16:creationId xmlns:a16="http://schemas.microsoft.com/office/drawing/2014/main" id="{824509C2-DA2E-4FD4-BA00-F2BFE26A036A}"/>
              </a:ext>
            </a:extLst>
          </p:cNvPr>
          <p:cNvSpPr/>
          <p:nvPr/>
        </p:nvSpPr>
        <p:spPr>
          <a:xfrm>
            <a:off x="170121" y="6134986"/>
            <a:ext cx="191386" cy="534513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F4D769-CEFB-48A8-A374-82B27D362515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000" r="92000">
                        <a14:foregroundMark x1="16625" y1="16667" x2="16625" y2="16667"/>
                        <a14:foregroundMark x1="24125" y1="34889" x2="24125" y2="34889"/>
                        <a14:foregroundMark x1="24375" y1="37333" x2="24375" y2="37333"/>
                        <a14:foregroundMark x1="23750" y1="48000" x2="23750" y2="48000"/>
                        <a14:foregroundMark x1="24500" y1="70889" x2="24500" y2="70889"/>
                        <a14:foregroundMark x1="25750" y1="68000" x2="17375" y2="68889"/>
                        <a14:foregroundMark x1="17375" y1="68889" x2="18375" y2="83556"/>
                        <a14:foregroundMark x1="18375" y1="83556" x2="26125" y2="88667"/>
                        <a14:foregroundMark x1="26125" y1="88667" x2="26875" y2="74000"/>
                        <a14:foregroundMark x1="26875" y1="74000" x2="26625" y2="72667"/>
                        <a14:foregroundMark x1="14801" y1="44441" x2="14842" y2="44711"/>
                        <a14:foregroundMark x1="19125" y1="24667" x2="19125" y2="24667"/>
                        <a14:foregroundMark x1="19125" y1="24667" x2="19875" y2="25333"/>
                        <a14:foregroundMark x1="21000" y1="25778" x2="21000" y2="25778"/>
                        <a14:foregroundMark x1="21875" y1="28222" x2="21875" y2="28222"/>
                        <a14:foregroundMark x1="22375" y1="29111" x2="22375" y2="29111"/>
                        <a14:foregroundMark x1="25375" y1="29111" x2="25375" y2="29111"/>
                        <a14:foregroundMark x1="25750" y1="25778" x2="25750" y2="25778"/>
                        <a14:foregroundMark x1="21875" y1="15111" x2="21875" y2="15111"/>
                        <a14:foregroundMark x1="23750" y1="15111" x2="23750" y2="15111"/>
                        <a14:foregroundMark x1="30250" y1="21556" x2="30250" y2="21556"/>
                        <a14:foregroundMark x1="31000" y1="22889" x2="31000" y2="22889"/>
                        <a14:foregroundMark x1="25625" y1="40222" x2="25625" y2="40222"/>
                        <a14:foregroundMark x1="26125" y1="46889" x2="26125" y2="46889"/>
                        <a14:foregroundMark x1="26375" y1="53556" x2="26375" y2="53556"/>
                        <a14:foregroundMark x1="33625" y1="50444" x2="33625" y2="50444"/>
                        <a14:foregroundMark x1="28875" y1="44667" x2="28875" y2="44667"/>
                        <a14:foregroundMark x1="27875" y1="33333" x2="27875" y2="33333"/>
                        <a14:foregroundMark x1="25375" y1="30444" x2="25375" y2="30444"/>
                        <a14:foregroundMark x1="22750" y1="37333" x2="22750" y2="37333"/>
                        <a14:foregroundMark x1="23500" y1="43556" x2="23500" y2="43556"/>
                        <a14:foregroundMark x1="23500" y1="46444" x2="23500" y2="46444"/>
                        <a14:foregroundMark x1="26625" y1="61333" x2="26625" y2="61333"/>
                        <a14:foregroundMark x1="22000" y1="50889" x2="22000" y2="50889"/>
                        <a14:foregroundMark x1="19750" y1="55333" x2="19750" y2="55333"/>
                        <a14:foregroundMark x1="20000" y1="59778" x2="20000" y2="59778"/>
                        <a14:foregroundMark x1="23500" y1="64222" x2="23500" y2="64222"/>
                        <a14:foregroundMark x1="26000" y1="64222" x2="26000" y2="64222"/>
                        <a14:foregroundMark x1="9125" y1="20889" x2="9125" y2="20889"/>
                        <a14:foregroundMark x1="9000" y1="29111" x2="9000" y2="29111"/>
                        <a14:foregroundMark x1="9000" y1="43778" x2="9000" y2="43778"/>
                        <a14:foregroundMark x1="9000" y1="46889" x2="9000" y2="46889"/>
                        <a14:foregroundMark x1="7375" y1="53111" x2="7375" y2="53111"/>
                        <a14:foregroundMark x1="7125" y1="25778" x2="7125" y2="25778"/>
                        <a14:foregroundMark x1="9625" y1="26667" x2="9625" y2="26667"/>
                        <a14:foregroundMark x1="10000" y1="20000" x2="10000" y2="20000"/>
                        <a14:foregroundMark x1="8375" y1="19333" x2="8375" y2="19333"/>
                        <a14:foregroundMark x1="7375" y1="19556" x2="7375" y2="19556"/>
                        <a14:foregroundMark x1="4000" y1="15556" x2="4000" y2="15556"/>
                        <a14:foregroundMark x1="4125" y1="19556" x2="4125" y2="19556"/>
                        <a14:foregroundMark x1="5250" y1="24444" x2="5250" y2="24444"/>
                        <a14:foregroundMark x1="5000" y1="27333" x2="5000" y2="27333"/>
                        <a14:foregroundMark x1="68250" y1="73778" x2="68250" y2="73778"/>
                        <a14:foregroundMark x1="90625" y1="36889" x2="90625" y2="36889"/>
                        <a14:foregroundMark x1="92000" y1="46444" x2="92000" y2="46444"/>
                        <a14:foregroundMark x1="88250" y1="55778" x2="88250" y2="55778"/>
                        <a14:foregroundMark x1="78000" y1="79778" x2="78000" y2="79778"/>
                        <a14:foregroundMark x1="82875" y1="51333" x2="82875" y2="51333"/>
                        <a14:foregroundMark x1="83250" y1="62000" x2="83250" y2="62000"/>
                        <a14:foregroundMark x1="83250" y1="65778" x2="83250" y2="65778"/>
                        <a14:foregroundMark x1="52500" y1="74222" x2="52500" y2="74222"/>
                        <a14:foregroundMark x1="44625" y1="79111" x2="44625" y2="79111"/>
                        <a14:foregroundMark x1="39500" y1="79111" x2="39500" y2="79111"/>
                        <a14:foregroundMark x1="37250" y1="74889" x2="37250" y2="74889"/>
                        <a14:foregroundMark x1="43125" y1="80444" x2="43125" y2="80444"/>
                        <a14:foregroundMark x1="49625" y1="80444" x2="49625" y2="80444"/>
                        <a14:foregroundMark x1="76625" y1="14444" x2="76625" y2="14444"/>
                        <a14:foregroundMark x1="55250" y1="23556" x2="55250" y2="23556"/>
                        <a14:foregroundMark x1="41875" y1="38444" x2="41875" y2="38444"/>
                        <a14:foregroundMark x1="20750" y1="28444" x2="20750" y2="28444"/>
                        <a14:foregroundMark x1="20250" y1="25333" x2="19375" y2="30444"/>
                        <a14:foregroundMark x1="13250" y1="35111" x2="13250" y2="35111"/>
                        <a14:foregroundMark x1="26125" y1="18889" x2="26125" y2="18889"/>
                        <a14:foregroundMark x1="31500" y1="35111" x2="31500" y2="35111"/>
                        <a14:foregroundMark x1="29875" y1="17333" x2="29875" y2="17333"/>
                        <a14:foregroundMark x1="32375" y1="22222" x2="32375" y2="22222"/>
                        <a14:foregroundMark x1="14000" y1="44222" x2="14000" y2="44222"/>
                        <a14:foregroundMark x1="13250" y1="34000" x2="13250" y2="34000"/>
                        <a14:foregroundMark x1="13250" y1="35556" x2="13250" y2="35556"/>
                        <a14:foregroundMark x1="12500" y1="34222" x2="12500" y2="34222"/>
                        <a14:foregroundMark x1="12875" y1="36444" x2="12875" y2="36444"/>
                        <a14:foregroundMark x1="13250" y1="34667" x2="13250" y2="34667"/>
                        <a14:foregroundMark x1="13125" y1="35111" x2="13125" y2="35111"/>
                        <a14:foregroundMark x1="13625" y1="37111" x2="13625" y2="37111"/>
                        <a14:foregroundMark x1="8000" y1="34222" x2="8000" y2="34222"/>
                        <a14:foregroundMark x1="9000" y1="42000" x2="9000" y2="42000"/>
                        <a14:foregroundMark x1="9875" y1="31111" x2="9875" y2="31111"/>
                        <a14:foregroundMark x1="8625" y1="31111" x2="8625" y2="31111"/>
                        <a14:foregroundMark x1="36875" y1="30667" x2="36875" y2="30667"/>
                        <a14:foregroundMark x1="36375" y1="32000" x2="36375" y2="32000"/>
                        <a14:foregroundMark x1="33625" y1="45778" x2="33625" y2="45778"/>
                        <a14:foregroundMark x1="36049" y1="35325" x2="36875" y2="31778"/>
                        <a14:foregroundMark x1="36875" y1="30444" x2="36875" y2="30444"/>
                        <a14:foregroundMark x1="36750" y1="30222" x2="36750" y2="30222"/>
                        <a14:foregroundMark x1="36875" y1="29111" x2="36875" y2="29111"/>
                        <a14:foregroundMark x1="37250" y1="30222" x2="37250" y2="30222"/>
                        <a14:foregroundMark x1="37375" y1="29556" x2="37375" y2="29556"/>
                        <a14:foregroundMark x1="34000" y1="46000" x2="34000" y2="46000"/>
                        <a14:foregroundMark x1="20250" y1="22889" x2="20250" y2="22889"/>
                        <a14:foregroundMark x1="20250" y1="26222" x2="20250" y2="26222"/>
                        <a14:foregroundMark x1="20250" y1="33556" x2="20250" y2="33556"/>
                        <a14:foregroundMark x1="20250" y1="40222" x2="20250" y2="40222"/>
                        <a14:foregroundMark x1="16875" y1="22444" x2="16500" y2="38444"/>
                        <a14:foregroundMark x1="16500" y1="38444" x2="21125" y2="46889"/>
                        <a14:foregroundMark x1="17000" y1="21778" x2="25250" y2="23111"/>
                        <a14:foregroundMark x1="25250" y1="23111" x2="29750" y2="35111"/>
                        <a14:foregroundMark x1="29750" y1="35111" x2="30250" y2="45778"/>
                        <a14:foregroundMark x1="25750" y1="21556" x2="29750" y2="29778"/>
                        <a14:foregroundMark x1="14875" y1="18444" x2="15375" y2="47556"/>
                        <a14:foregroundMark x1="15375" y1="47556" x2="20750" y2="49778"/>
                        <a14:foregroundMark x1="21625" y1="48667" x2="21625" y2="48667"/>
                        <a14:foregroundMark x1="21125" y1="50889" x2="21125" y2="50889"/>
                        <a14:foregroundMark x1="15750" y1="18889" x2="28125" y2="20222"/>
                        <a14:foregroundMark x1="31375" y1="21778" x2="30125" y2="37111"/>
                        <a14:foregroundMark x1="30125" y1="37111" x2="31125" y2="46444"/>
                        <a14:foregroundMark x1="12875" y1="34222" x2="13625" y2="31111"/>
                        <a14:foregroundMark x1="13125" y1="35111" x2="13250" y2="30222"/>
                        <a14:foregroundMark x1="13375" y1="29556" x2="12875" y2="33333"/>
                        <a14:foregroundMark x1="21500" y1="49556" x2="21500" y2="49556"/>
                        <a14:foregroundMark x1="21000" y1="49778" x2="21000" y2="49778"/>
                        <a14:foregroundMark x1="20625" y1="50222" x2="21250" y2="49556"/>
                        <a14:foregroundMark x1="33625" y1="45111" x2="36875" y2="29556"/>
                        <a14:foregroundMark x1="7125" y1="24000" x2="7125" y2="24000"/>
                        <a14:foregroundMark x1="7125" y1="26667" x2="7125" y2="26667"/>
                        <a14:foregroundMark x1="7125" y1="29778" x2="7125" y2="29778"/>
                        <a14:backgroundMark x1="50125" y1="34000" x2="50125" y2="34000"/>
                        <a14:backgroundMark x1="50125" y1="34000" x2="50125" y2="34000"/>
                        <a14:backgroundMark x1="42375" y1="28222" x2="42250" y2="28000"/>
                        <a14:backgroundMark x1="44000" y1="32889" x2="44000" y2="32889"/>
                        <a14:backgroundMark x1="43500" y1="33333" x2="43500" y2="33333"/>
                        <a14:backgroundMark x1="43875" y1="32667" x2="43875" y2="32667"/>
                        <a14:backgroundMark x1="43500" y1="32444" x2="44625" y2="34222"/>
                        <a14:backgroundMark x1="36375" y1="25778" x2="36375" y2="25778"/>
                        <a14:backgroundMark x1="49750" y1="31333" x2="48625" y2="39556"/>
                        <a14:backgroundMark x1="12996" y1="33383" x2="13047" y2="34032"/>
                        <a14:backgroundMark x1="13176" y1="43353" x2="9500" y2="36444"/>
                        <a14:backgroundMark x1="9125" y1="32444" x2="9125" y2="32444"/>
                        <a14:backgroundMark x1="7875" y1="34000" x2="7875" y2="34000"/>
                        <a14:backgroundMark x1="8000" y1="33333" x2="8000" y2="33333"/>
                        <a14:backgroundMark x1="9500" y1="28889" x2="9500" y2="28889"/>
                        <a14:backgroundMark x1="8000" y1="30444" x2="8250" y2="30222"/>
                        <a14:backgroundMark x1="33875" y1="30667" x2="34875" y2="32000"/>
                        <a14:backgroundMark x1="35250" y1="34667" x2="35125" y2="35111"/>
                        <a14:backgroundMark x1="35125" y1="34889" x2="33250" y2="44222"/>
                        <a14:backgroundMark x1="31625" y1="51333" x2="31625" y2="5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" y="105488"/>
            <a:ext cx="1339886" cy="1028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589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0087A2-2819-4189-8791-4A241B3A6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0830"/>
            <a:ext cx="1956116" cy="2581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CF1B9A-26EC-4318-8D38-3437CDC15C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270" y="1480830"/>
            <a:ext cx="1868688" cy="2581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F2C8BA-2ADD-493A-9116-3A2C9C971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72" y="1480830"/>
            <a:ext cx="2041356" cy="2581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0345F1-4764-4585-8E75-1C7DA5378F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515" y="1480830"/>
            <a:ext cx="3349366" cy="2581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трелка: вверх 10">
            <a:hlinkClick r:id="rId6" action="ppaction://hlinksldjump"/>
            <a:extLst>
              <a:ext uri="{FF2B5EF4-FFF2-40B4-BE49-F238E27FC236}">
                <a16:creationId xmlns:a16="http://schemas.microsoft.com/office/drawing/2014/main" id="{49E33E77-1501-4F93-9256-6CB9C2E27971}"/>
              </a:ext>
            </a:extLst>
          </p:cNvPr>
          <p:cNvSpPr/>
          <p:nvPr/>
        </p:nvSpPr>
        <p:spPr>
          <a:xfrm>
            <a:off x="170121" y="6134986"/>
            <a:ext cx="191386" cy="534513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8F0BB7-57BB-4CFF-BCA9-1D1E80908765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8" b="96667" l="10000" r="90000">
                        <a14:foregroundMark x1="26087" y1="8627" x2="26087" y2="8627"/>
                        <a14:foregroundMark x1="19348" y1="6667" x2="19348" y2="6667"/>
                        <a14:foregroundMark x1="21087" y1="4314" x2="21087" y2="4314"/>
                        <a14:foregroundMark x1="28587" y1="1373" x2="28587" y2="1373"/>
                        <a14:foregroundMark x1="29565" y1="784" x2="29565" y2="784"/>
                        <a14:foregroundMark x1="27391" y1="5882" x2="27609" y2="2745"/>
                        <a14:foregroundMark x1="27609" y1="2353" x2="27609" y2="2353"/>
                        <a14:foregroundMark x1="31848" y1="3725" x2="31848" y2="3725"/>
                        <a14:foregroundMark x1="31522" y1="2353" x2="31522" y2="2353"/>
                        <a14:foregroundMark x1="20217" y1="71765" x2="20217" y2="71765"/>
                        <a14:foregroundMark x1="25761" y1="85294" x2="25761" y2="85294"/>
                        <a14:foregroundMark x1="22935" y1="85294" x2="22717" y2="81373"/>
                        <a14:foregroundMark x1="22935" y1="83137" x2="26304" y2="87647"/>
                        <a14:foregroundMark x1="40652" y1="89804" x2="40652" y2="89804"/>
                        <a14:foregroundMark x1="40652" y1="96667" x2="40652" y2="96667"/>
                        <a14:foregroundMark x1="20761" y1="74118" x2="20761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694"/>
          <a:stretch/>
        </p:blipFill>
        <p:spPr bwMode="auto">
          <a:xfrm>
            <a:off x="170121" y="188501"/>
            <a:ext cx="1754370" cy="1153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CFA3EE-3FBB-4BE0-9B86-8F22EB6AD74B}"/>
              </a:ext>
            </a:extLst>
          </p:cNvPr>
          <p:cNvSpPr txBox="1"/>
          <p:nvPr/>
        </p:nvSpPr>
        <p:spPr>
          <a:xfrm>
            <a:off x="2395279" y="417251"/>
            <a:ext cx="96266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лишнею картинку.</a:t>
            </a:r>
          </a:p>
        </p:txBody>
      </p:sp>
    </p:spTree>
    <p:extLst>
      <p:ext uri="{BB962C8B-B14F-4D97-AF65-F5344CB8AC3E}">
        <p14:creationId xmlns:p14="http://schemas.microsoft.com/office/powerpoint/2010/main" val="1784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48</Words>
  <Application>Microsoft Office PowerPoint</Application>
  <PresentationFormat>Широкоэкранный</PresentationFormat>
  <Paragraphs>11</Paragraphs>
  <Slides>13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AMCV-i3</dc:creator>
  <cp:lastModifiedBy>AMCV-i3</cp:lastModifiedBy>
  <cp:revision>8</cp:revision>
  <dcterms:created xsi:type="dcterms:W3CDTF">2022-10-31T15:58:25Z</dcterms:created>
  <dcterms:modified xsi:type="dcterms:W3CDTF">2022-11-30T07:53:15Z</dcterms:modified>
</cp:coreProperties>
</file>