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6" r:id="rId4"/>
    <p:sldId id="263" r:id="rId5"/>
    <p:sldId id="264" r:id="rId6"/>
    <p:sldId id="271" r:id="rId7"/>
    <p:sldId id="258" r:id="rId8"/>
    <p:sldId id="275" r:id="rId9"/>
    <p:sldId id="265" r:id="rId10"/>
    <p:sldId id="266" r:id="rId11"/>
    <p:sldId id="269" r:id="rId12"/>
    <p:sldId id="259" r:id="rId13"/>
    <p:sldId id="277" r:id="rId14"/>
    <p:sldId id="267" r:id="rId15"/>
    <p:sldId id="268" r:id="rId16"/>
    <p:sldId id="272" r:id="rId17"/>
    <p:sldId id="273" r:id="rId18"/>
    <p:sldId id="278" r:id="rId19"/>
    <p:sldId id="260" r:id="rId20"/>
    <p:sldId id="274" r:id="rId21"/>
    <p:sldId id="261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86;&#1077;%202019\&#1084;&#1091;&#1079;&#1099;&#1082;&#1072;\&#1050;&#1072;&#1088;&#1083;&#1089;&#1086;&#1085;%20&#1073;&#1077;&#1079;%20&#1089;&#1083;&#1086;&#1074;%20(2)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86;&#1077;%202019\&#1084;&#1091;&#1079;&#1099;&#1082;&#1072;\&#1060;&#1080;&#1082;&#1089;&#1080;&#1082;&#1080;.mp3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86;&#1077;%202019\&#1084;&#1091;&#1079;&#1099;&#1082;&#1072;\&#1055;&#1088;&#1086;&#1089;&#1090;&#1086;&#1082;&#1074;&#1072;&#1096;&#1080;&#1085;&#1086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86;&#1077;%202019\&#1084;&#1091;&#1079;&#1099;&#1082;&#1072;\&#1052;&#1080;&#1085;&#1091;&#1089;%20-%20&#1050;&#1088;&#1072;&#1089;&#1085;&#1072;&#1103;%20&#1096;&#1072;&#1087;&#1086;&#1095;&#1082;&#1072;%20(www.hotplayer.ru).mp3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90;&#1082;&#1088;&#1099;&#1090;&#1086;&#1077;%202019\&#1084;&#1091;&#1079;&#1099;&#1082;&#1072;\&#1051;&#1091;&#1085;&#1090;&#1080;&#1082;%202%20(1)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ladraz.ru/upload/blogs/9920_3cce27aa29743838aed9a7e84d7a9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7465">
            <a:off x="414114" y="749539"/>
            <a:ext cx="24955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kladraz.ru/upload/blogs/9920_99d5369e01779194e45c17ed28b014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42"/>
            <a:ext cx="2676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uzzing.ru/public/puzzles/preview/54/45/5445090312201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799915">
            <a:off x="6427570" y="767369"/>
            <a:ext cx="2536076" cy="186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рок открытия нового знания&quot; - картка користувача o.kiryuhi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091811">
            <a:off x="1862768" y="3116774"/>
            <a:ext cx="27146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img2.freepng.ru/20180613/gsc/kisspng-egg-food-gift-baskets-profiterole-5b20c2a16a0815.28247261152887363343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51830">
            <a:off x="5299384" y="3323833"/>
            <a:ext cx="2913739" cy="2216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открытое 2019\IMG_20191205_0937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285" y="0"/>
            <a:ext cx="100521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21a/00017531-a2a3f497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185" y="-38864"/>
            <a:ext cx="9451185" cy="6896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4" name="Карлсон без слов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e96.ru/assets/images/catalog/kids/nastol_nye_igry/635266/step-puzzle-64206-malysh-i-karlson_25509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открытое 2019\IMG_20191204_17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7077" y="0"/>
            <a:ext cx="988358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открытое 2019\IMG_20191204_170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3391" y="0"/>
            <a:ext cx="96635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s://avatars.mds.yandex.net/get-pdb/1813549/bae7f2e5-0be3-4a5b-8b72-88c732d9b1b8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9723" y="0"/>
            <a:ext cx="10333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4" name="Фикс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к открытия нового знания&quot; - картка користувача o.kiryuhi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ovingmama.ru/files/imce/tangra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Простокваш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Простокваш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78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7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mult-fiksiki.ru/images/head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6106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ирожк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-142900"/>
            <a:ext cx="7643866" cy="7643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FlIvXhajQoY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166" y="0"/>
            <a:ext cx="9407770" cy="6858000"/>
          </a:xfrm>
          <a:prstGeom prst="rect">
            <a:avLst/>
          </a:prstGeom>
          <a:noFill/>
        </p:spPr>
      </p:pic>
      <p:pic>
        <p:nvPicPr>
          <p:cNvPr id="3" name="Минус - Красная шапочка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adraz.ru/upload/blogs/9920_3cce27aa29743838aed9a7e84d7a98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открытое 2019\IMG_20191204_133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открытое 2019\IMG_20191204_133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63020" y="-1303036"/>
            <a:ext cx="6858000" cy="9464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3d-universal.com/ru/blogs/wp-content/uploads/2017/11/karta-pochta-ba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98292"/>
            <a:ext cx="9555427" cy="695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12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4" name="Лунтик 2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kladraz.ru/upload/blogs/9920_9d17a96a5b3d0c92490eae7282cf1ac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открытое 2019\IMG_20191205_093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67" y="0"/>
            <a:ext cx="101421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103</TotalTime>
  <Words>0</Words>
  <PresentationFormat>Экран (4:3)</PresentationFormat>
  <Paragraphs>0</Paragraphs>
  <Slides>22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20</cp:revision>
  <dcterms:created xsi:type="dcterms:W3CDTF">2019-12-03T17:09:26Z</dcterms:created>
  <dcterms:modified xsi:type="dcterms:W3CDTF">2019-12-13T12:03:53Z</dcterms:modified>
</cp:coreProperties>
</file>