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3"/>
  </p:notesMasterIdLst>
  <p:sldIdLst>
    <p:sldId id="256" r:id="rId2"/>
    <p:sldId id="281" r:id="rId3"/>
    <p:sldId id="291" r:id="rId4"/>
    <p:sldId id="265" r:id="rId5"/>
    <p:sldId id="266" r:id="rId6"/>
    <p:sldId id="267" r:id="rId7"/>
    <p:sldId id="282" r:id="rId8"/>
    <p:sldId id="268" r:id="rId9"/>
    <p:sldId id="269" r:id="rId10"/>
    <p:sldId id="293" r:id="rId11"/>
    <p:sldId id="270" r:id="rId12"/>
    <p:sldId id="271" r:id="rId13"/>
    <p:sldId id="286" r:id="rId14"/>
    <p:sldId id="273" r:id="rId15"/>
    <p:sldId id="274" r:id="rId16"/>
    <p:sldId id="275" r:id="rId17"/>
    <p:sldId id="287" r:id="rId18"/>
    <p:sldId id="295" r:id="rId19"/>
    <p:sldId id="292" r:id="rId20"/>
    <p:sldId id="288" r:id="rId21"/>
    <p:sldId id="277" r:id="rId22"/>
  </p:sldIdLst>
  <p:sldSz cx="9144000" cy="6858000" type="screen4x3"/>
  <p:notesSz cx="6735763" cy="9869488"/>
  <p:photoAlbum layout="4pic" frame="frameStyle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dmin" initials="A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55B89E-B521-4BAE-895E-DE46CAD912D6}" type="datetimeFigureOut">
              <a:rPr lang="ru-RU" smtClean="0"/>
              <a:pPr/>
              <a:t>14.03.2023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0113" y="739775"/>
            <a:ext cx="4935537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688007"/>
            <a:ext cx="5388610" cy="44412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4301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3" y="9374301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E6C2F5-CA62-4F76-A003-A6B729E417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50951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CA6C8-090C-4D4F-91E3-E5183EF9D878}" type="datetimeFigureOut">
              <a:rPr lang="ru-RU" smtClean="0"/>
              <a:pPr/>
              <a:t>14.03.2023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395ED-5BA7-4896-832C-6D2EB97593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strips dir="rd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CA6C8-090C-4D4F-91E3-E5183EF9D878}" type="datetimeFigureOut">
              <a:rPr lang="ru-RU" smtClean="0"/>
              <a:pPr/>
              <a:t>14.03.2023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395ED-5BA7-4896-832C-6D2EB97593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CA6C8-090C-4D4F-91E3-E5183EF9D878}" type="datetimeFigureOut">
              <a:rPr lang="ru-RU" smtClean="0"/>
              <a:pPr/>
              <a:t>14.03.2023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395ED-5BA7-4896-832C-6D2EB97593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CA6C8-090C-4D4F-91E3-E5183EF9D878}" type="datetimeFigureOut">
              <a:rPr lang="ru-RU" smtClean="0"/>
              <a:pPr/>
              <a:t>14.03.2023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395ED-5BA7-4896-832C-6D2EB97593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CA6C8-090C-4D4F-91E3-E5183EF9D878}" type="datetimeFigureOut">
              <a:rPr lang="ru-RU" smtClean="0"/>
              <a:pPr/>
              <a:t>14.03.2023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395ED-5BA7-4896-832C-6D2EB97593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strips dir="r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CA6C8-090C-4D4F-91E3-E5183EF9D878}" type="datetimeFigureOut">
              <a:rPr lang="ru-RU" smtClean="0"/>
              <a:pPr/>
              <a:t>14.03.2023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395ED-5BA7-4896-832C-6D2EB97593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CA6C8-090C-4D4F-91E3-E5183EF9D878}" type="datetimeFigureOut">
              <a:rPr lang="ru-RU" smtClean="0"/>
              <a:pPr/>
              <a:t>14.03.2023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395ED-5BA7-4896-832C-6D2EB97593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CA6C8-090C-4D4F-91E3-E5183EF9D878}" type="datetimeFigureOut">
              <a:rPr lang="ru-RU" smtClean="0"/>
              <a:pPr/>
              <a:t>14.03.2023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395ED-5BA7-4896-832C-6D2EB97593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CA6C8-090C-4D4F-91E3-E5183EF9D878}" type="datetimeFigureOut">
              <a:rPr lang="ru-RU" smtClean="0"/>
              <a:pPr/>
              <a:t>14.03.2023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395ED-5BA7-4896-832C-6D2EB97593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CA6C8-090C-4D4F-91E3-E5183EF9D878}" type="datetimeFigureOut">
              <a:rPr lang="ru-RU" smtClean="0"/>
              <a:pPr/>
              <a:t>14.03.2023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395ED-5BA7-4896-832C-6D2EB97593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CA6C8-090C-4D4F-91E3-E5183EF9D878}" type="datetimeFigureOut">
              <a:rPr lang="ru-RU" smtClean="0"/>
              <a:pPr/>
              <a:t>14.03.2023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EB395ED-5BA7-4896-832C-6D2EB975936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26CA6C8-090C-4D4F-91E3-E5183EF9D878}" type="datetimeFigureOut">
              <a:rPr lang="ru-RU" smtClean="0"/>
              <a:pPr/>
              <a:t>14.03.2023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EB395ED-5BA7-4896-832C-6D2EB975936A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med">
    <p:strips dir="rd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13" Type="http://schemas.openxmlformats.org/officeDocument/2006/relationships/image" Target="../media/image29.jpeg"/><Relationship Id="rId18" Type="http://schemas.openxmlformats.org/officeDocument/2006/relationships/image" Target="../media/image34.jpeg"/><Relationship Id="rId26" Type="http://schemas.openxmlformats.org/officeDocument/2006/relationships/image" Target="../media/image42.jpeg"/><Relationship Id="rId3" Type="http://schemas.openxmlformats.org/officeDocument/2006/relationships/image" Target="../media/image19.jpeg"/><Relationship Id="rId21" Type="http://schemas.openxmlformats.org/officeDocument/2006/relationships/image" Target="../media/image37.jpeg"/><Relationship Id="rId7" Type="http://schemas.openxmlformats.org/officeDocument/2006/relationships/image" Target="../media/image23.jpeg"/><Relationship Id="rId12" Type="http://schemas.openxmlformats.org/officeDocument/2006/relationships/image" Target="../media/image28.jpeg"/><Relationship Id="rId17" Type="http://schemas.openxmlformats.org/officeDocument/2006/relationships/image" Target="../media/image33.jpeg"/><Relationship Id="rId25" Type="http://schemas.openxmlformats.org/officeDocument/2006/relationships/image" Target="../media/image41.jpeg"/><Relationship Id="rId2" Type="http://schemas.openxmlformats.org/officeDocument/2006/relationships/image" Target="../media/image18.jpeg"/><Relationship Id="rId16" Type="http://schemas.openxmlformats.org/officeDocument/2006/relationships/image" Target="../media/image32.jpeg"/><Relationship Id="rId20" Type="http://schemas.openxmlformats.org/officeDocument/2006/relationships/image" Target="../media/image36.jpeg"/><Relationship Id="rId29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11" Type="http://schemas.openxmlformats.org/officeDocument/2006/relationships/image" Target="../media/image27.jpeg"/><Relationship Id="rId24" Type="http://schemas.openxmlformats.org/officeDocument/2006/relationships/image" Target="../media/image40.jpeg"/><Relationship Id="rId5" Type="http://schemas.openxmlformats.org/officeDocument/2006/relationships/image" Target="../media/image21.jpeg"/><Relationship Id="rId15" Type="http://schemas.openxmlformats.org/officeDocument/2006/relationships/image" Target="../media/image31.jpeg"/><Relationship Id="rId23" Type="http://schemas.openxmlformats.org/officeDocument/2006/relationships/image" Target="../media/image39.png"/><Relationship Id="rId28" Type="http://schemas.openxmlformats.org/officeDocument/2006/relationships/image" Target="../media/image44.jpeg"/><Relationship Id="rId10" Type="http://schemas.openxmlformats.org/officeDocument/2006/relationships/image" Target="../media/image26.jpeg"/><Relationship Id="rId19" Type="http://schemas.openxmlformats.org/officeDocument/2006/relationships/image" Target="../media/image35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Relationship Id="rId14" Type="http://schemas.openxmlformats.org/officeDocument/2006/relationships/image" Target="../media/image30.jpeg"/><Relationship Id="rId22" Type="http://schemas.openxmlformats.org/officeDocument/2006/relationships/image" Target="../media/image38.jpeg"/><Relationship Id="rId27" Type="http://schemas.openxmlformats.org/officeDocument/2006/relationships/image" Target="../media/image43.jpeg"/><Relationship Id="rId30" Type="http://schemas.openxmlformats.org/officeDocument/2006/relationships/image" Target="../media/image4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7" Type="http://schemas.openxmlformats.org/officeDocument/2006/relationships/image" Target="../media/image53.jpe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214414" y="785794"/>
            <a:ext cx="184730" cy="37856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8000" b="1" cap="none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pPr algn="ctr"/>
            <a:endParaRPr lang="ru-RU" sz="8000" b="1" cap="none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pPr algn="ctr"/>
            <a:endParaRPr lang="ru-RU" sz="8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86116" y="614364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F:\для аттестации\5729419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928670"/>
            <a:ext cx="8072494" cy="514353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amond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8296046_w640_h640_cid16107_pid4428916-18241cdc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857232"/>
            <a:ext cx="7429552" cy="557216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P102073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10358478" y="928670"/>
            <a:ext cx="561197" cy="45719"/>
          </a:xfrm>
          <a:prstGeom prst="rect">
            <a:avLst/>
          </a:prstGeom>
        </p:spPr>
      </p:pic>
      <p:pic>
        <p:nvPicPr>
          <p:cNvPr id="7170" name="Picture 2" descr="F:\для аттестации\распечатать с субботу\распечатать 14 штук\img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571480"/>
            <a:ext cx="8501122" cy="592933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56edf0bb0c986c454953164e033b32e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381000"/>
            <a:ext cx="6429420" cy="6096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:\для аттестации\siniy_kvadrat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28670"/>
            <a:ext cx="9144000" cy="542928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00100" y="3786191"/>
            <a:ext cx="70723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</a:p>
        </p:txBody>
      </p:sp>
      <p:pic>
        <p:nvPicPr>
          <p:cNvPr id="5" name="Рисунок 4" descr="F:\для аттестации\preview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071546"/>
            <a:ext cx="8001056" cy="500066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:\для аттестации\picture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142984"/>
            <a:ext cx="7786742" cy="5214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:\для аттестации\TSirkovoe-predstavlenie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2852"/>
            <a:ext cx="1357322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F:\для аттестации\5101-1.jpe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78" y="1285860"/>
            <a:ext cx="1357322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F:\для аттестации\01fyr12376_113_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14678" y="214290"/>
            <a:ext cx="1143008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F:\для аттестации\cvetok_lepestki_fon_krasivyy_33765_2560x1600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86182" y="5429264"/>
            <a:ext cx="114300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F:\для аттестации\ddd1745f99e0bd97ef6f7bebfd432f31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282" y="1357298"/>
            <a:ext cx="1357322" cy="1000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F:\для аттестации\14876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14876" y="1357298"/>
            <a:ext cx="1285884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F:\для аттестации\finger-01.jpe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357554" y="2571744"/>
            <a:ext cx="1143008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F:\для аттестации\94483709_5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500826" y="5572140"/>
            <a:ext cx="1143008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F:\для аттестации\1330234310.jpg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85720" y="2643182"/>
            <a:ext cx="1571636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F:\для аттестации\1505136618.7252.jpg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285984" y="2643182"/>
            <a:ext cx="1214446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F:\для аттестации\64588.750.JPG"/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643570" y="2643182"/>
            <a:ext cx="1714512" cy="1071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F:\для аттестации\depositphotos_4759311-stock-illustration-the-singer.jpg"/>
          <p:cNvPicPr/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572397" y="2571744"/>
            <a:ext cx="1214446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F:\для аттестации\ee9a89c91feb59d6dd2c07a428498.jpg"/>
          <p:cNvPicPr/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85720" y="3857628"/>
            <a:ext cx="1357322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F:\для аттестации\iStock-499449886.jpg"/>
          <p:cNvPicPr/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143108" y="3929066"/>
            <a:ext cx="1285884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F:\для аттестации\lestnica-iz-dereva.png"/>
          <p:cNvPicPr/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4000496" y="3929066"/>
            <a:ext cx="1285884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F:\для аттестации\narisovannyj-fon66.jpg"/>
          <p:cNvPicPr/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572396" y="4000504"/>
            <a:ext cx="1143008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 descr="F:\для аттестации\post-46134-030821100 1436149108_thumb.jpg"/>
          <p:cNvPicPr/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5715008" y="4000504"/>
            <a:ext cx="1285884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 descr="F:\для аттестации\poleznie-svoistva-ogurcov.jpg"/>
          <p:cNvPicPr/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2214546" y="5357826"/>
            <a:ext cx="1143008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Рисунок 19" descr="F:\для аттестации\stage.jpg"/>
          <p:cNvPicPr/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6215074" y="1357298"/>
            <a:ext cx="1357322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Рисунок 20" descr="F:\для аттестации\small_shop_items_catalog_image600.jpg"/>
          <p:cNvPicPr/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1643042" y="214290"/>
            <a:ext cx="150019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Рисунок 22" descr="F:\для аттестации\shutterstock_68324554.jpg"/>
          <p:cNvPicPr/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6143636" y="214290"/>
            <a:ext cx="1000132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Рисунок 23" descr="F:\для аттестации\zolotoe_yajco_gold_eggs.png"/>
          <p:cNvPicPr/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7858148" y="5500702"/>
            <a:ext cx="1143008" cy="1000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Рисунок 25" descr="F:\945-233.jpg"/>
          <p:cNvPicPr/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428596" y="5357826"/>
            <a:ext cx="1085850" cy="1252536"/>
          </a:xfrm>
          <a:prstGeom prst="rect">
            <a:avLst/>
          </a:prstGeom>
          <a:noFill/>
        </p:spPr>
      </p:pic>
      <p:pic>
        <p:nvPicPr>
          <p:cNvPr id="27" name="Рисунок 26" descr="F:\5901de2be03d2.jpg"/>
          <p:cNvPicPr/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4572000" y="2714620"/>
            <a:ext cx="1351472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Рисунок 27" descr="F:\Cats_British_422583.jpg"/>
          <p:cNvPicPr/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4572000" y="142852"/>
            <a:ext cx="1214446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Рисунок 28" descr="F:\Chair-back-1.jpg"/>
          <p:cNvPicPr/>
          <p:nvPr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5286380" y="5500702"/>
            <a:ext cx="1214446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Рисунок 29" descr="F:\d3bf34222529f2fc5d9f6f8bb6a0d520.jpg"/>
          <p:cNvPicPr/>
          <p:nvPr/>
        </p:nvPicPr>
        <p:blipFill>
          <a:blip r:embed="rId28"/>
          <a:srcRect/>
          <a:stretch>
            <a:fillRect/>
          </a:stretch>
        </p:blipFill>
        <p:spPr bwMode="auto">
          <a:xfrm>
            <a:off x="7786678" y="1357298"/>
            <a:ext cx="1357322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Рисунок 30" descr="F:\1251220944.jpg"/>
          <p:cNvPicPr/>
          <p:nvPr/>
        </p:nvPicPr>
        <p:blipFill>
          <a:blip r:embed="rId29" cstate="print"/>
          <a:srcRect/>
          <a:stretch>
            <a:fillRect/>
          </a:stretch>
        </p:blipFill>
        <p:spPr bwMode="auto">
          <a:xfrm>
            <a:off x="7500958" y="214290"/>
            <a:ext cx="1214446" cy="914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Рисунок 31" descr="F:\Тапочки-forio-цвет-голубой.jpg"/>
          <p:cNvPicPr/>
          <p:nvPr/>
        </p:nvPicPr>
        <p:blipFill>
          <a:blip r:embed="rId30" cstate="print"/>
          <a:srcRect/>
          <a:stretch>
            <a:fillRect/>
          </a:stretch>
        </p:blipFill>
        <p:spPr bwMode="auto">
          <a:xfrm>
            <a:off x="1928794" y="1142984"/>
            <a:ext cx="1209675" cy="1296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F:\Lisa-Stroitel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000108"/>
            <a:ext cx="8143932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sheikh_tuhin_Box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14554"/>
            <a:ext cx="1583848" cy="1785950"/>
          </a:xfrm>
          <a:prstGeom prst="rect">
            <a:avLst/>
          </a:prstGeom>
          <a:noFill/>
        </p:spPr>
      </p:pic>
      <p:pic>
        <p:nvPicPr>
          <p:cNvPr id="3075" name="Picture 3" descr="F:\artage-io-thumb-17dd701da2e3e8ca515e439d6cea470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480" y="2214554"/>
            <a:ext cx="1406552" cy="1785950"/>
          </a:xfrm>
          <a:prstGeom prst="rect">
            <a:avLst/>
          </a:prstGeom>
          <a:noFill/>
        </p:spPr>
      </p:pic>
      <p:pic>
        <p:nvPicPr>
          <p:cNvPr id="3076" name="Picture 4" descr="F:\0006-016-Gde-my-mozhem-vstretit-vodu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14678" y="2214554"/>
            <a:ext cx="1735248" cy="1857388"/>
          </a:xfrm>
          <a:prstGeom prst="rect">
            <a:avLst/>
          </a:prstGeom>
          <a:noFill/>
        </p:spPr>
      </p:pic>
      <p:pic>
        <p:nvPicPr>
          <p:cNvPr id="3077" name="Picture 5" descr="F:\thumb_img_56d5827e21867_resize_900_500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628" y="2143116"/>
            <a:ext cx="1711264" cy="1785950"/>
          </a:xfrm>
          <a:prstGeom prst="rect">
            <a:avLst/>
          </a:prstGeom>
          <a:noFill/>
        </p:spPr>
      </p:pic>
      <p:pic>
        <p:nvPicPr>
          <p:cNvPr id="3078" name="Picture 6" descr="F:\kartinki-cyplyata-dlya-detskogo-sada-1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43702" y="2143116"/>
            <a:ext cx="1143008" cy="1785950"/>
          </a:xfrm>
          <a:prstGeom prst="rect">
            <a:avLst/>
          </a:prstGeom>
          <a:noFill/>
        </p:spPr>
      </p:pic>
      <p:pic>
        <p:nvPicPr>
          <p:cNvPr id="3079" name="Picture 7" descr="F:\1349079545_kavz423805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672610" y="2143116"/>
            <a:ext cx="1471390" cy="178595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для аттестации\kurica-s-cyplyatami-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928670"/>
            <a:ext cx="8001056" cy="550072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310206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4" name="Рисунок 3" descr="F:\для аттестации\g72-6742-50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857232"/>
            <a:ext cx="7786742" cy="557216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:\для аттестации\img_56e65ec8c3c25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785794"/>
            <a:ext cx="5786478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:\для аттестации\zolotoe_yajco_gold_eggs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1428736"/>
            <a:ext cx="5072098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F:\для аттестации\1713.jpg"/>
          <p:cNvPicPr>
            <a:picLocks noGrp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1142984"/>
            <a:ext cx="7929563" cy="5038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для аттестации\kurochka_i_cypljat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928670"/>
            <a:ext cx="8143932" cy="535785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F:\для аттестации\sad-klumba-cvety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000108"/>
            <a:ext cx="8215369" cy="528641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для аттестации\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857232"/>
            <a:ext cx="8001056" cy="557216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00232" y="3857628"/>
            <a:ext cx="5643602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2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200" b="1" i="1" dirty="0" smtClean="0">
              <a:solidFill>
                <a:srgbClr val="FF0000"/>
              </a:solidFill>
              <a:latin typeface="Georgia" pitchFamily="18" charset="0"/>
            </a:endParaRPr>
          </a:p>
          <a:p>
            <a:pPr algn="ctr"/>
            <a:endParaRPr lang="ru-RU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F:\для аттестации\800px_COLOURBOX10557459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285860"/>
            <a:ext cx="8215370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:\для аттестации\k588484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785794"/>
            <a:ext cx="8001056" cy="564360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57158" y="4572008"/>
            <a:ext cx="842968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800" b="1" i="1" dirty="0" smtClean="0">
              <a:solidFill>
                <a:srgbClr val="FF0000"/>
              </a:solidFill>
              <a:latin typeface="Georgia" pitchFamily="18" charset="0"/>
            </a:endParaRPr>
          </a:p>
          <a:p>
            <a:pPr algn="ctr"/>
            <a:r>
              <a:rPr lang="ru-RU" b="1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b="1" i="1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F:\для аттестации\ulybka_0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857232"/>
            <a:ext cx="8143931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377</TotalTime>
  <Words>3</Words>
  <Application>Microsoft Office PowerPoint</Application>
  <PresentationFormat>Экран (4:3)</PresentationFormat>
  <Paragraphs>6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artem</dc:creator>
  <cp:lastModifiedBy>Adm1n</cp:lastModifiedBy>
  <cp:revision>51</cp:revision>
  <dcterms:created xsi:type="dcterms:W3CDTF">2011-11-23T09:53:02Z</dcterms:created>
  <dcterms:modified xsi:type="dcterms:W3CDTF">2023-03-13T22:06:36Z</dcterms:modified>
</cp:coreProperties>
</file>