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8" r:id="rId2"/>
    <p:sldId id="399" r:id="rId3"/>
    <p:sldId id="325" r:id="rId4"/>
    <p:sldId id="327" r:id="rId5"/>
    <p:sldId id="328" r:id="rId6"/>
    <p:sldId id="397" r:id="rId7"/>
    <p:sldId id="334" r:id="rId8"/>
    <p:sldId id="332" r:id="rId9"/>
    <p:sldId id="333" r:id="rId10"/>
    <p:sldId id="335" r:id="rId11"/>
    <p:sldId id="336" r:id="rId12"/>
    <p:sldId id="337" r:id="rId13"/>
    <p:sldId id="338" r:id="rId14"/>
    <p:sldId id="339" r:id="rId15"/>
    <p:sldId id="342" r:id="rId16"/>
    <p:sldId id="341" r:id="rId17"/>
    <p:sldId id="344" r:id="rId18"/>
    <p:sldId id="345" r:id="rId19"/>
    <p:sldId id="346" r:id="rId20"/>
    <p:sldId id="347" r:id="rId21"/>
    <p:sldId id="348" r:id="rId22"/>
    <p:sldId id="349" r:id="rId23"/>
    <p:sldId id="353" r:id="rId24"/>
    <p:sldId id="354" r:id="rId25"/>
    <p:sldId id="351" r:id="rId26"/>
    <p:sldId id="355" r:id="rId27"/>
    <p:sldId id="352" r:id="rId28"/>
    <p:sldId id="356" r:id="rId29"/>
    <p:sldId id="350" r:id="rId30"/>
    <p:sldId id="357" r:id="rId31"/>
    <p:sldId id="394" r:id="rId32"/>
    <p:sldId id="358" r:id="rId33"/>
    <p:sldId id="359" r:id="rId34"/>
    <p:sldId id="372" r:id="rId35"/>
    <p:sldId id="373" r:id="rId36"/>
    <p:sldId id="400" r:id="rId37"/>
    <p:sldId id="376" r:id="rId38"/>
    <p:sldId id="377" r:id="rId39"/>
    <p:sldId id="378" r:id="rId40"/>
    <p:sldId id="379" r:id="rId41"/>
    <p:sldId id="395" r:id="rId42"/>
    <p:sldId id="381" r:id="rId43"/>
    <p:sldId id="396" r:id="rId44"/>
    <p:sldId id="271" r:id="rId45"/>
    <p:sldId id="279" r:id="rId46"/>
    <p:sldId id="264" r:id="rId47"/>
    <p:sldId id="278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430-2061-48FD-B507-6FAB4C116996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D75F-7569-47A7-AEA7-48385B6B4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91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430-2061-48FD-B507-6FAB4C116996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D75F-7569-47A7-AEA7-48385B6B4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107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430-2061-48FD-B507-6FAB4C116996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D75F-7569-47A7-AEA7-48385B6B4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77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430-2061-48FD-B507-6FAB4C116996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D75F-7569-47A7-AEA7-48385B6B4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212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430-2061-48FD-B507-6FAB4C116996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D75F-7569-47A7-AEA7-48385B6B4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43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430-2061-48FD-B507-6FAB4C116996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D75F-7569-47A7-AEA7-48385B6B4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41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430-2061-48FD-B507-6FAB4C116996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D75F-7569-47A7-AEA7-48385B6B4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496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430-2061-48FD-B507-6FAB4C116996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D75F-7569-47A7-AEA7-48385B6B4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5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430-2061-48FD-B507-6FAB4C116996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D75F-7569-47A7-AEA7-48385B6B4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959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430-2061-48FD-B507-6FAB4C116996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D75F-7569-47A7-AEA7-48385B6B4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62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430-2061-48FD-B507-6FAB4C116996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D75F-7569-47A7-AEA7-48385B6B4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381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FA430-2061-48FD-B507-6FAB4C116996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D75F-7569-47A7-AEA7-48385B6B46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5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7321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/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  <a:b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празднику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«ПОКРОВСКИЙ БАЗАР»</a:t>
            </a:r>
            <a:b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детей 6 – 7 лет ДОУ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16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m0-tub-ru.yandex.net/i?id=935c0292622af44ceec4d675d45adc2b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29318"/>
            <a:ext cx="6892290" cy="688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54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s://ds15.centerstart.ru/sites/ds15.centerstart.ru/files/default_images/new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92307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2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 descr="https://nashzernograd.ru/_nw/33/91084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818"/>
            <a:ext cx="9167757" cy="687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07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s://unipack-ug.ru/800/600/https/bel.cultreg.ru/uploads/9a50a956e2555f436a7ff64c6acc4b5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0"/>
            <a:ext cx="105441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9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i.ytimg.com/vi/gWggffttSDE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0"/>
            <a:ext cx="104484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5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DNS\Documents\My Bluetooth\2021-09-15-10-22-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4" y="0"/>
            <a:ext cx="107156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9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DNS\Documents\My Bluetooth\2021-09-17-06-04-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68" y="0"/>
            <a:ext cx="91887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68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DNS\Documents\My Bluetooth\Фотка_9695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174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89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DNS\Documents\My Bluetooth\2021-09-15-10-23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s://cdn1.ozone.ru/s3/multimedia-v/60643026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5362"/>
            <a:ext cx="316977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ocuments\My Bluetooth\2021-09-15-10-01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669" y="1"/>
            <a:ext cx="5148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2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Покровская слобода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755576" y="980728"/>
            <a:ext cx="7488832" cy="587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98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wahooart.com/Art.nsf/O/ARCS8R/$File/John-Whetten-Ehninger-Octob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15" y="751415"/>
            <a:ext cx="921904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99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s://cont.ws/uploads/pic/2017/12/21.%20%D0%9A%D1%80%D0%B5%D1%81%D1%82%D1%8C%D1%8F%D0%BD%D1%81%D0%BA%D0%B8%D0%B9%20%D0%BE%D0%B1%D0%B5%D0%B4%20%D0%B2%D0%BE%20%D0%B2%D1%80%D0%B5%D0%BC%D1%8F%20%D0%B6%D0%B0%D1%82%D0%B2%D1%8B%2018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2"/>
            <a:ext cx="9140259" cy="6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ПОКРОВСКИЙ БАЗАР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s://im0-tub-ru.yandex.net/i?id=52890facc64cc858d983aa8b00e77d39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2367"/>
            <a:ext cx="8272806" cy="54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79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6" descr="Картинки по запросу картинки груши скачать бесплатно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405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Картинки по запросу картинки яблоки скачать бесплат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064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2" descr="Картинки по запросу картинки дыни арбуз скачать бесплат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325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garden.hozvo.ru/storage/photos/shares/2020/18/5eb3deba81c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74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78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4" descr="Картинки по запросу картинки дыни арбуз скачать бесплатно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936"/>
            <a:ext cx="9143999" cy="6884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141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На базар спешите, всех сюда зовите!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www.krishna.ru/upload/medialibrary/1ff/krestyanskie-devushki-v-pole-_peasant-girls-harvesting-in-a-field_45.1-x-60.3_kh._m._chastnoe-sobra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03" y="889966"/>
            <a:ext cx="7977322" cy="596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78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Пляску дружно заводите! Осень славьте, веселите!</a:t>
            </a:r>
            <a:endParaRPr lang="ru-RU" sz="1800" dirty="0"/>
          </a:p>
        </p:txBody>
      </p:sp>
      <p:pic>
        <p:nvPicPr>
          <p:cNvPr id="5" name="Picture 2" descr="https://icvl.ru/800/600/https/cdn1.ozone.ru/multimedia/10231696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29" y="681723"/>
            <a:ext cx="8485679" cy="601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90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s4.fotokto.ru/photo/full/218/2186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67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74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1085262"/>
            <a:ext cx="799288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8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DNS\Documents\My Bluetooth\20210915_1307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9552" y="260648"/>
            <a:ext cx="8064896" cy="648072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55445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2" descr="https://s3.eu-north-1.amazonaws.com/edu-sites.ru/sunny_457/fm/%D0%BC%D1%83%D0%B7%D0%BE/%D0%B7%D0%B0%D1%81%D1%82%D0%B0%D0%B2%D0%BA%D0%B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9" y="764704"/>
            <a:ext cx="9207577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36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332656"/>
            <a:ext cx="7743973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061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Подходите к нам, татарам. Отдаём горшки мы даром.</a:t>
            </a:r>
            <a:br>
              <a:rPr lang="ru-RU" sz="1800" b="1" dirty="0" smtClean="0"/>
            </a:br>
            <a:r>
              <a:rPr lang="ru-RU" sz="1800" b="1" dirty="0" smtClean="0"/>
              <a:t>Выходите, в круг вставайте, горшки наши выбирайте!</a:t>
            </a:r>
            <a:endParaRPr lang="ru-RU" sz="1800" b="1" dirty="0"/>
          </a:p>
        </p:txBody>
      </p:sp>
      <p:pic>
        <p:nvPicPr>
          <p:cNvPr id="5" name="Picture 4" descr="C:\Users\DNS\Documents\My Bluetooth\20210915_1308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89349" y="1375855"/>
            <a:ext cx="6093295" cy="4824537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78617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s://cs1.livemaster.ru/storage/3c/f9/3daefb0f1177d9fc0436048f87f9--posuda-goncharnaya-posuda-iz-krasnoj-gliny-kuvshiny-charki-p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516233"/>
            <a:ext cx="5733296" cy="764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69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Мы ребята, казаки. Мы рыбачим у реки!</a:t>
            </a:r>
            <a:endParaRPr lang="ru-RU" sz="1800" b="1" dirty="0"/>
          </a:p>
        </p:txBody>
      </p:sp>
      <p:pic>
        <p:nvPicPr>
          <p:cNvPr id="5" name="Объект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760" y="476672"/>
            <a:ext cx="4536504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94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Мы ребята, казаки. Мы рыбачим у реки!</a:t>
            </a:r>
            <a:endParaRPr lang="ru-RU" sz="1800" b="1" dirty="0"/>
          </a:p>
        </p:txBody>
      </p:sp>
      <p:pic>
        <p:nvPicPr>
          <p:cNvPr id="6" name="Picture 5" descr="C:\Users\DNS\Documents\My Bluetooth\20210915_1309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13" y="548680"/>
            <a:ext cx="8280920" cy="630932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7705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s://activefisher.net/wp-content/uploads/7/c/a/7caa24db4f821f99367b5e2912532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48" y="260648"/>
            <a:ext cx="9518848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88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Не ходите никуда, подходите все сюда! Смотри, не зевай, муку покупай!</a:t>
            </a:r>
            <a:endParaRPr lang="ru-RU" sz="1800" b="1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388424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3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img-fotki.yandex.ru/get/516062/137309491.b5/0_1e7f6d_91898ef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" y="-35118"/>
            <a:ext cx="10062945" cy="68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29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thumbs.dreamstime.com/b/%D0%BC%D0%B5-%D1%8C%D0%BD%D0%B8%D1%86%D0%B0-%D0%BD%D0%B0-%D0%BF%D1%88%D0%B5%D0%BD%D0%B8%D1%87%D0%BD%D0%BE%D0%BC-%D0%BF%D0%BE-%D0%B5-662053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20" y="0"/>
            <a:ext cx="7187952" cy="689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thumbs.dreamstime.com/b/%D0%BC%D0%B5-%D1%8C%D0%BD%D0%B8%D1%86%D0%B0-%D0%BD%D0%B0-%D0%BF%D1%88%D0%B5%D0%BD%D0%B8%D1%87%D0%BD%D0%BE%D0%BC-%D0%BF%D0%BE-%D0%B5-662053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31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7"/>
            <a:ext cx="9146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6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767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ru-RU" dirty="0"/>
              <a:t>Берёзы и рябины, осины, тополя. </a:t>
            </a:r>
            <a:endParaRPr lang="ru-RU" dirty="0" smtClean="0"/>
          </a:p>
          <a:p>
            <a:pPr marL="0" lvl="0" indent="0" algn="ctr">
              <a:buNone/>
            </a:pPr>
            <a:r>
              <a:rPr lang="ru-RU" dirty="0" smtClean="0"/>
              <a:t>Всё </a:t>
            </a:r>
            <a:r>
              <a:rPr lang="ru-RU" dirty="0"/>
              <a:t>это – моя родина, Покровская земля</a:t>
            </a:r>
            <a:r>
              <a:rPr lang="ru-RU" dirty="0" smtClean="0"/>
              <a:t>. </a:t>
            </a:r>
          </a:p>
          <a:p>
            <a:pPr marL="0" lvl="0" indent="0" algn="ctr">
              <a:buNone/>
            </a:pPr>
            <a:r>
              <a:rPr lang="ru-RU" dirty="0" smtClean="0"/>
              <a:t>И </a:t>
            </a:r>
            <a:r>
              <a:rPr lang="ru-RU" dirty="0"/>
              <a:t>русские, и немцы, татары, казаки. </a:t>
            </a:r>
          </a:p>
          <a:p>
            <a:pPr marL="0" indent="0" algn="ctr">
              <a:buNone/>
            </a:pPr>
            <a:r>
              <a:rPr lang="ru-RU" dirty="0" smtClean="0"/>
              <a:t>Живут </a:t>
            </a:r>
            <a:r>
              <a:rPr lang="ru-RU" dirty="0"/>
              <a:t>семьёй дружной, у Волги, у реки.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473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DNS\Documents\My Bluetooth\2021-09-17-06-19-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872" y="0"/>
            <a:ext cx="93520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2048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ocuments\My Bluetooth\2021-09-15-10-23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819472"/>
            <a:ext cx="11976315" cy="898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463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714666" y="0"/>
            <a:ext cx="9865096" cy="741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116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NS\Documents\My Bluetooth\2021-09-15-10-01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103" y="40543"/>
            <a:ext cx="5117641" cy="681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NS\Documents\My Bluetooth\2021-09-15-10-22-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2588">
            <a:off x="170077" y="522121"/>
            <a:ext cx="2861776" cy="171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NS\Documents\My Bluetooth\2021-09-15-10-23-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1348">
            <a:off x="6226662" y="4673187"/>
            <a:ext cx="2663354" cy="176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DNS\Documents\My Bluetooth\2021-09-15-10-23-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1361">
            <a:off x="180147" y="4495705"/>
            <a:ext cx="2922728" cy="18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DNS\Documents\My Bluetooth\2021-09-17-05-38-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523">
            <a:off x="394277" y="2498640"/>
            <a:ext cx="2494468" cy="195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DNS\Documents\My Bluetooth\2021-09-17-06-15-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9061">
            <a:off x="6241166" y="196347"/>
            <a:ext cx="2555776" cy="208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DNS\Documents\My Bluetooth\Фотка_96959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552">
            <a:off x="6457262" y="2345270"/>
            <a:ext cx="2573010" cy="178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DNS\Documents\My Bluetooth\2021-09-17-06-25-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0677">
            <a:off x="4213296" y="5503964"/>
            <a:ext cx="2005570" cy="131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70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cdn.pixabay.com/photo/2018/10/30/12/22/the-kremlin-3783635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0" y="2272"/>
            <a:ext cx="9686448" cy="685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99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i.yapx.ru/H1Gv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653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286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www.buhcontact.ru/wp-content/uploads/2018/05/internetuslug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38" y="-20698"/>
            <a:ext cx="9192766" cy="684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59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i.sunhome.ru/journal/226/ispolzovanie-interneta-rossiyanami-v2.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0852"/>
            <a:ext cx="8823692" cy="64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95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www.culture.ru/storage/images/3a455fc491928aad1ae2d0af24799c4e/32ef96c7e674a617f2a4f24d2f0c8d0c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6"/>
            <a:ext cx="9518281" cy="684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57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105</Words>
  <Application>Microsoft Office PowerPoint</Application>
  <PresentationFormat>Экран (4:3)</PresentationFormat>
  <Paragraphs>13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 презентация  к празднику  «ПОКРОВСКИЙ БАЗАР» для детей 6 – 7 лет ДОУ</vt:lpstr>
      <vt:lpstr>Покровская слобода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ПОКРОВСКИЙ БАЗАР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базар спешите, всех сюда зовите!</vt:lpstr>
      <vt:lpstr>Пляску дружно заводите! Осень славьте, веселите!</vt:lpstr>
      <vt:lpstr>Презентация PowerPoint</vt:lpstr>
      <vt:lpstr>Презентация PowerPoint</vt:lpstr>
      <vt:lpstr>Презентация PowerPoint</vt:lpstr>
      <vt:lpstr>Презентация PowerPoint</vt:lpstr>
      <vt:lpstr>Подходите к нам, татарам. Отдаём горшки мы даром. Выходите, в круг вставайте, горшки наши выбирайте!</vt:lpstr>
      <vt:lpstr>Презентация PowerPoint</vt:lpstr>
      <vt:lpstr>Мы ребята, казаки. Мы рыбачим у реки!</vt:lpstr>
      <vt:lpstr>Мы ребята, казаки. Мы рыбачим у реки!</vt:lpstr>
      <vt:lpstr>Презентация PowerPoint</vt:lpstr>
      <vt:lpstr>Не ходите никуда, подходите все сюда! Смотри, не зевай, муку покупай!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ВИВ</dc:creator>
  <cp:lastModifiedBy>DNS</cp:lastModifiedBy>
  <cp:revision>45</cp:revision>
  <dcterms:created xsi:type="dcterms:W3CDTF">2014-09-08T04:52:47Z</dcterms:created>
  <dcterms:modified xsi:type="dcterms:W3CDTF">2022-03-21T17:38:26Z</dcterms:modified>
</cp:coreProperties>
</file>