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341" y="-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777F-5F67-4048-8BEC-693B6B9C61BC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4047-2122-44EE-87EA-AF4C9309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4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777F-5F67-4048-8BEC-693B6B9C61BC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4047-2122-44EE-87EA-AF4C9309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6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777F-5F67-4048-8BEC-693B6B9C61BC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4047-2122-44EE-87EA-AF4C9309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8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777F-5F67-4048-8BEC-693B6B9C61BC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4047-2122-44EE-87EA-AF4C9309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7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777F-5F67-4048-8BEC-693B6B9C61BC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4047-2122-44EE-87EA-AF4C9309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777F-5F67-4048-8BEC-693B6B9C61BC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4047-2122-44EE-87EA-AF4C9309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9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777F-5F67-4048-8BEC-693B6B9C61BC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4047-2122-44EE-87EA-AF4C9309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777F-5F67-4048-8BEC-693B6B9C61BC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4047-2122-44EE-87EA-AF4C9309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8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777F-5F67-4048-8BEC-693B6B9C61BC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4047-2122-44EE-87EA-AF4C9309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6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777F-5F67-4048-8BEC-693B6B9C61BC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4047-2122-44EE-87EA-AF4C9309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2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777F-5F67-4048-8BEC-693B6B9C61BC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4047-2122-44EE-87EA-AF4C9309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8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B777F-5F67-4048-8BEC-693B6B9C61BC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D4047-2122-44EE-87EA-AF4C9309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9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501" y="0"/>
            <a:ext cx="1226589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818" y="0"/>
            <a:ext cx="12272818" cy="7591425"/>
          </a:xfrm>
          <a:prstGeom prst="rect">
            <a:avLst/>
          </a:prstGeom>
        </p:spPr>
      </p:pic>
      <p:pic>
        <p:nvPicPr>
          <p:cNvPr id="3" name="медвед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997" y="57337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8546" y="-64656"/>
            <a:ext cx="12330545" cy="6922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pic>
        <p:nvPicPr>
          <p:cNvPr id="3" name="еж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143" y="57707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3890" y="0"/>
            <a:ext cx="1226589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56655" cy="7620000"/>
          </a:xfrm>
          <a:prstGeom prst="rect">
            <a:avLst/>
          </a:prstGeom>
        </p:spPr>
      </p:pic>
      <p:pic>
        <p:nvPicPr>
          <p:cNvPr id="3" name="барс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816" y="6001616"/>
            <a:ext cx="484619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3890" y="0"/>
            <a:ext cx="1226589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4</cp:revision>
  <dcterms:created xsi:type="dcterms:W3CDTF">2021-04-04T09:53:33Z</dcterms:created>
  <dcterms:modified xsi:type="dcterms:W3CDTF">2021-04-12T23:28:40Z</dcterms:modified>
</cp:coreProperties>
</file>