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59" r:id="rId5"/>
    <p:sldId id="265" r:id="rId6"/>
    <p:sldId id="262" r:id="rId7"/>
    <p:sldId id="263" r:id="rId8"/>
    <p:sldId id="264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4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332656"/>
            <a:ext cx="7848872" cy="3316350"/>
          </a:xfrm>
        </p:spPr>
        <p:txBody>
          <a:bodyPr>
            <a:normAutofit fontScale="90000"/>
          </a:bodyPr>
          <a:lstStyle/>
          <a:p>
            <a:r>
              <a:rPr lang="ru-RU" sz="3100" dirty="0"/>
              <a:t>Коррекционно-развивающее занятие для детей с задержкой психического развития 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«</a:t>
            </a:r>
            <a:r>
              <a:rPr lang="ru-RU" sz="3100" dirty="0"/>
              <a:t>Новогодние путешествия Саши и Маши»</a:t>
            </a:r>
            <a:br>
              <a:rPr lang="ru-RU" sz="3100" dirty="0"/>
            </a:br>
            <a:r>
              <a:rPr lang="ru-RU" sz="3100" dirty="0" smtClean="0"/>
              <a:t>(старшая группа)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2696296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70000"/>
              </a:lnSpc>
            </a:pPr>
            <a:r>
              <a:rPr lang="ru-RU" sz="5000" dirty="0"/>
              <a:t>Педагог-психолог первой квалификационной категории </a:t>
            </a:r>
          </a:p>
          <a:p>
            <a:pPr>
              <a:lnSpc>
                <a:spcPct val="170000"/>
              </a:lnSpc>
            </a:pPr>
            <a:r>
              <a:rPr lang="ru-RU" sz="5000" dirty="0"/>
              <a:t>МАДОУ «Детский сад № 408 комбинированного вида»</a:t>
            </a:r>
          </a:p>
          <a:p>
            <a:pPr>
              <a:lnSpc>
                <a:spcPct val="170000"/>
              </a:lnSpc>
            </a:pPr>
            <a:r>
              <a:rPr lang="ru-RU" sz="5000" dirty="0"/>
              <a:t>Советского района </a:t>
            </a:r>
            <a:r>
              <a:rPr lang="ru-RU" sz="5000" dirty="0" err="1"/>
              <a:t>г.Казани</a:t>
            </a:r>
            <a:endParaRPr lang="ru-RU" sz="5000" dirty="0"/>
          </a:p>
          <a:p>
            <a:pPr>
              <a:lnSpc>
                <a:spcPct val="170000"/>
              </a:lnSpc>
            </a:pPr>
            <a:r>
              <a:rPr lang="ru-RU" sz="5000" b="1" dirty="0"/>
              <a:t>Кондратьева Наталья Сергеевна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249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6592" y="18000"/>
            <a:ext cx="10718685" cy="68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66854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382" y="332656"/>
            <a:ext cx="6522240" cy="61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6155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4FPq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36370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201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64"/>
            <a:ext cx="9143999" cy="6852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0556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7DZc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551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76" y="-1035496"/>
            <a:ext cx="9144000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232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ZRV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12266"/>
            <a:ext cx="6141069" cy="6141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34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873" y="0"/>
            <a:ext cx="92289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389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444625"/>
            <a:ext cx="9753600" cy="975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189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0608" y="-99392"/>
            <a:ext cx="10264011" cy="68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57238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73</TotalTime>
  <Words>27</Words>
  <Application>Microsoft Office PowerPoint</Application>
  <PresentationFormat>Экран (4:3)</PresentationFormat>
  <Paragraphs>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Аспект</vt:lpstr>
      <vt:lpstr>Коррекционно-развивающее занятие для детей с задержкой психического развития  «Новогодние путешествия Саши и Маши» (старшая группа)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7</cp:revision>
  <dcterms:created xsi:type="dcterms:W3CDTF">2022-03-17T13:04:29Z</dcterms:created>
  <dcterms:modified xsi:type="dcterms:W3CDTF">2022-03-18T12:31:34Z</dcterms:modified>
</cp:coreProperties>
</file>