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"/>
          <a:stretch/>
        </p:blipFill>
        <p:spPr>
          <a:xfrm>
            <a:off x="40781" y="246118"/>
            <a:ext cx="9121344" cy="63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52"/>
            <a:ext cx="9144000" cy="60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370" b="30625"/>
          <a:stretch/>
        </p:blipFill>
        <p:spPr>
          <a:xfrm>
            <a:off x="107503" y="332656"/>
            <a:ext cx="885981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16</cp:lastModifiedBy>
  <cp:revision>1</cp:revision>
  <dcterms:created xsi:type="dcterms:W3CDTF">2023-04-26T19:06:08Z</dcterms:created>
  <dcterms:modified xsi:type="dcterms:W3CDTF">2023-04-26T19:10:40Z</dcterms:modified>
</cp:coreProperties>
</file>