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83" r:id="rId17"/>
    <p:sldId id="275" r:id="rId18"/>
    <p:sldId id="276" r:id="rId19"/>
    <p:sldId id="277" r:id="rId20"/>
    <p:sldId id="279" r:id="rId21"/>
    <p:sldId id="281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0E0F3F-4F82-4273-83CD-7119D1F24349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233278-7780-42CB-B3CD-AEA6F9923FC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722313"/>
            <a:r>
              <a:rPr lang="ru-RU" dirty="0" smtClean="0"/>
              <a:t>Мой город самый красивый, мой город самый родной!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pril and Simon\Documents\голубая линия\47bf610ff81e1e89e632b54088398a0b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6215107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pril and Simon\Documents\голубая линия\11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9"/>
            <a:ext cx="6786610" cy="496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pril and Simon\Desktop\Новая папка\87900411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7"/>
            <a:ext cx="6786609" cy="4895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pril and Simon\Desktop\Новая папка\532b_P101000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072362" cy="511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синева\89644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9"/>
            <a:ext cx="7000924" cy="496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ДЕТСКИЙ САД\20131118164002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9"/>
            <a:ext cx="7286676" cy="4967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779" y="1357299"/>
            <a:ext cx="6623069" cy="4967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0209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ДЕТСКИЙ САД\DSCF2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14423"/>
            <a:ext cx="7072362" cy="511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ДЕТСКИЙ САД\DSCF21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998258" cy="511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ДЕТСКИЙ САД\DSCF21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855382" cy="503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pril and Simon\Desktop\Новая папка\Legenda_o_sakskom_ozere_i_kazakax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428736"/>
            <a:ext cx="7137785" cy="4746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7154" y="1285861"/>
            <a:ext cx="6718320" cy="5038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0113" indent="-1588"/>
            <a:r>
              <a:rPr lang="ru-RU" sz="3200" dirty="0" smtClean="0"/>
              <a:t>В благородной долине Кавказа</a:t>
            </a:r>
          </a:p>
          <a:p>
            <a:pPr marL="900113" indent="-1588"/>
            <a:r>
              <a:rPr lang="ru-RU" sz="3200" dirty="0" smtClean="0"/>
              <a:t>Из туманов и солнечных брызг,</a:t>
            </a:r>
          </a:p>
          <a:p>
            <a:pPr marL="900113" indent="-1588"/>
            <a:r>
              <a:rPr lang="ru-RU" sz="3200" dirty="0" smtClean="0"/>
              <a:t>Из казачьих приданий и сказок</a:t>
            </a:r>
          </a:p>
          <a:p>
            <a:pPr marL="900113" indent="-1588"/>
            <a:r>
              <a:rPr lang="ru-RU" sz="3200" dirty="0" smtClean="0"/>
              <a:t>Вырос город с названием Крымск.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Презентация подготовлена воспитателем </a:t>
            </a:r>
            <a:r>
              <a:rPr lang="ru-RU" dirty="0" err="1" smtClean="0"/>
              <a:t>Шамриковой</a:t>
            </a:r>
            <a:r>
              <a:rPr lang="ru-RU" dirty="0" smtClean="0"/>
              <a:t> Галиной Анатольевной</a:t>
            </a:r>
          </a:p>
          <a:p>
            <a:r>
              <a:rPr lang="ru-RU" dirty="0" smtClean="0"/>
              <a:t>МБДОУ детский сад № 1</a:t>
            </a:r>
            <a:r>
              <a:rPr lang="en-GB" dirty="0" smtClean="0"/>
              <a:t>8 </a:t>
            </a:r>
            <a:r>
              <a:rPr lang="ru-RU" dirty="0" smtClean="0"/>
              <a:t>г. Крымск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pril and Simon\Desktop\Новая папка\1964742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428736"/>
            <a:ext cx="7412408" cy="4818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pril and Simon\Desktop\Новая папка\30947531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6595815" cy="4891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pril and Simon\Desktop\Новая папка\ku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7691691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94360"/>
            <a:ext cx="4214842" cy="535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pril and Simon\Documents\голубая линия\20090701-na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14422"/>
            <a:ext cx="7170094" cy="5110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pril and Simon\Documents\голубая линия\44040036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071546"/>
            <a:ext cx="6858048" cy="5323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pril and Simon\Documents\голубая линия\0_31702_d4af8a86_M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054363" cy="4969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47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Мой город самый красивый, мой город самый родной!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самый красивый, мой город самый родной!</dc:title>
  <dc:creator>April and Simon</dc:creator>
  <cp:lastModifiedBy>Sveta</cp:lastModifiedBy>
  <cp:revision>13</cp:revision>
  <dcterms:created xsi:type="dcterms:W3CDTF">2014-01-29T10:09:35Z</dcterms:created>
  <dcterms:modified xsi:type="dcterms:W3CDTF">2014-10-23T10:21:39Z</dcterms:modified>
</cp:coreProperties>
</file>