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1" r:id="rId4"/>
    <p:sldId id="273" r:id="rId5"/>
    <p:sldId id="258" r:id="rId6"/>
    <p:sldId id="259" r:id="rId7"/>
    <p:sldId id="267" r:id="rId8"/>
    <p:sldId id="264" r:id="rId9"/>
    <p:sldId id="263" r:id="rId10"/>
    <p:sldId id="274" r:id="rId11"/>
    <p:sldId id="262" r:id="rId12"/>
    <p:sldId id="261" r:id="rId13"/>
    <p:sldId id="275" r:id="rId14"/>
    <p:sldId id="260" r:id="rId15"/>
    <p:sldId id="265" r:id="rId16"/>
    <p:sldId id="276" r:id="rId17"/>
    <p:sldId id="266" r:id="rId18"/>
    <p:sldId id="272" r:id="rId19"/>
    <p:sldId id="277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DBA-B6BB-4D4B-ADBF-26BD3F592541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A3D8-EC29-485A-AD59-C1EB0763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DBA-B6BB-4D4B-ADBF-26BD3F592541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A3D8-EC29-485A-AD59-C1EB0763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DBA-B6BB-4D4B-ADBF-26BD3F592541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A3D8-EC29-485A-AD59-C1EB0763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DBA-B6BB-4D4B-ADBF-26BD3F592541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A3D8-EC29-485A-AD59-C1EB0763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DBA-B6BB-4D4B-ADBF-26BD3F592541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A3D8-EC29-485A-AD59-C1EB0763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DBA-B6BB-4D4B-ADBF-26BD3F592541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A3D8-EC29-485A-AD59-C1EB0763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DBA-B6BB-4D4B-ADBF-26BD3F592541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A3D8-EC29-485A-AD59-C1EB0763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DBA-B6BB-4D4B-ADBF-26BD3F592541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A3D8-EC29-485A-AD59-C1EB0763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DBA-B6BB-4D4B-ADBF-26BD3F592541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A3D8-EC29-485A-AD59-C1EB0763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DBA-B6BB-4D4B-ADBF-26BD3F592541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A3D8-EC29-485A-AD59-C1EB0763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DBA-B6BB-4D4B-ADBF-26BD3F592541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A3D8-EC29-485A-AD59-C1EB0763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85DBA-B6BB-4D4B-ADBF-26BD3F592541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0A3D8-EC29-485A-AD59-C1EB0763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sz="1400" dirty="0" smtClean="0"/>
          </a:p>
          <a:p>
            <a:pPr algn="r">
              <a:buNone/>
            </a:pPr>
            <a:endParaRPr lang="ru-RU" sz="1400" dirty="0" smtClean="0"/>
          </a:p>
          <a:p>
            <a:pPr algn="r">
              <a:buNone/>
            </a:pPr>
            <a:endParaRPr lang="ru-RU" sz="1400" dirty="0" smtClean="0"/>
          </a:p>
          <a:p>
            <a:pPr algn="r">
              <a:buNone/>
            </a:pPr>
            <a:endParaRPr lang="ru-RU" sz="1400" dirty="0" smtClean="0"/>
          </a:p>
          <a:p>
            <a:pPr algn="r">
              <a:buNone/>
            </a:pPr>
            <a:endParaRPr lang="ru-RU" sz="1400" dirty="0" smtClean="0"/>
          </a:p>
          <a:p>
            <a:pPr algn="r">
              <a:buNone/>
            </a:pPr>
            <a:endParaRPr lang="ru-RU" sz="1400" dirty="0" smtClean="0"/>
          </a:p>
          <a:p>
            <a:pPr algn="r">
              <a:buNone/>
            </a:pPr>
            <a:endParaRPr lang="ru-RU" sz="1400" dirty="0" smtClean="0"/>
          </a:p>
          <a:p>
            <a:pPr algn="r">
              <a:buNone/>
            </a:pPr>
            <a:endParaRPr lang="ru-RU" sz="1400" dirty="0" smtClean="0"/>
          </a:p>
          <a:p>
            <a:pPr algn="r">
              <a:buNone/>
            </a:pPr>
            <a:endParaRPr lang="ru-RU" sz="1400" dirty="0" smtClean="0"/>
          </a:p>
          <a:p>
            <a:pPr algn="r">
              <a:buNone/>
            </a:pPr>
            <a:endParaRPr lang="ru-RU" sz="1400" dirty="0" smtClean="0"/>
          </a:p>
          <a:p>
            <a:pPr algn="r">
              <a:buNone/>
            </a:pPr>
            <a:endParaRPr lang="ru-RU" sz="1400" dirty="0" smtClean="0"/>
          </a:p>
          <a:p>
            <a:pPr algn="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2800" b="1" dirty="0" smtClean="0"/>
              <a:t>« На приеме у врача»</a:t>
            </a:r>
            <a:endParaRPr lang="ru-RU" sz="2800" b="1" dirty="0" smtClean="0"/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r>
              <a:rPr lang="ru-RU" sz="2000" b="1" dirty="0" smtClean="0"/>
              <a:t>Манцурова И.С. МДОБУ  № 15 г.Лабинска</a:t>
            </a:r>
          </a:p>
        </p:txBody>
      </p:sp>
      <p:pic>
        <p:nvPicPr>
          <p:cNvPr id="1027" name="Picture 3" descr="C:\Users\Professional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357166"/>
            <a:ext cx="827249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750"/>
          <a:stretch>
            <a:fillRect/>
          </a:stretch>
        </p:blipFill>
        <p:spPr bwMode="auto">
          <a:xfrm>
            <a:off x="13001684" y="17992334"/>
            <a:ext cx="25098316" cy="119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090866" y="-1195136"/>
            <a:ext cx="7009229" cy="90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.pixabay.com/photo/2017/02/01/11/03/face-2029666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3528000" cy="619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0"/>
            <a:ext cx="3600000" cy="632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2.uc.ltmcdn.com/en/images/2/3/8/img_how_to_make_a_minion_out_of_a_kinder_egg_6832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.pixabay.com/photo/2017/02/01/11/03/face-2029666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3528000" cy="619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290"/>
            <a:ext cx="3600000" cy="632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0-tub-ru.yandex.net/i?id=6c791f25890b8cd01fe94092420c41f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.pixabay.com/photo/2017/02/01/11/03/face-2029666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3528000" cy="619456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ixabay.com/photo/2017/02/01/11/03/face-2029666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3528000" cy="6194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7.pngguru.com/preview/761/461/163/medical-diagnosis-royalty-free-therapy-clip-art-cartoon-career-figur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</a:blip>
          <a:srcRect l="9929" r="8444"/>
          <a:stretch>
            <a:fillRect/>
          </a:stretch>
        </p:blipFill>
        <p:spPr bwMode="auto">
          <a:xfrm>
            <a:off x="7143768" y="214290"/>
            <a:ext cx="1571636" cy="2406724"/>
          </a:xfrm>
          <a:prstGeom prst="rect">
            <a:avLst/>
          </a:prstGeom>
          <a:noFill/>
        </p:spPr>
      </p:pic>
      <p:pic>
        <p:nvPicPr>
          <p:cNvPr id="28676" name="Picture 4" descr="https://static.tildacdn.com/tild3931-6234-4762-a437-646636613035/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95366" y="1052494"/>
            <a:ext cx="5643600" cy="4824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7.pngguru.com/preview/761/461/163/medical-diagnosis-royalty-free-therapy-clip-art-cartoon-career-figur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</a:blip>
          <a:srcRect l="9929" r="8444"/>
          <a:stretch>
            <a:fillRect/>
          </a:stretch>
        </p:blipFill>
        <p:spPr bwMode="auto">
          <a:xfrm>
            <a:off x="4572000" y="214290"/>
            <a:ext cx="4143404" cy="6345000"/>
          </a:xfrm>
          <a:prstGeom prst="rect">
            <a:avLst/>
          </a:prstGeom>
          <a:noFill/>
        </p:spPr>
      </p:pic>
      <p:pic>
        <p:nvPicPr>
          <p:cNvPr id="10244" name="Picture 4" descr="http://printonic.ru/uploads/images/2016/05/11/img_573335c1e0e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3"/>
            <a:ext cx="3816000" cy="317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7.pngguru.com/preview/761/461/163/medical-diagnosis-royalty-free-therapy-clip-art-cartoon-career-figur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</a:blip>
          <a:srcRect l="9929" r="8444"/>
          <a:stretch>
            <a:fillRect/>
          </a:stretch>
        </p:blipFill>
        <p:spPr bwMode="auto">
          <a:xfrm>
            <a:off x="4572000" y="214290"/>
            <a:ext cx="4143404" cy="6345000"/>
          </a:xfrm>
          <a:prstGeom prst="rect">
            <a:avLst/>
          </a:prstGeom>
          <a:noFill/>
        </p:spPr>
      </p:pic>
      <p:pic>
        <p:nvPicPr>
          <p:cNvPr id="10244" name="Picture 4" descr="http://printonic.ru/uploads/images/2016/05/11/img_573335c1e0e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3"/>
            <a:ext cx="3816000" cy="317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ru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428604"/>
            <a:ext cx="6858048" cy="5572164"/>
          </a:xfrm>
        </p:spPr>
      </p:pic>
      <p:sp>
        <p:nvSpPr>
          <p:cNvPr id="13314" name="AutoShape 2" descr="https://moi-universitet.ru/image/catalog/Akcii/ru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fsd.kopilkaurokov.ru/up/html/2019/12/10/k_5defa96245f61/531278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s://fsd.kopilkaurokov.ru/up/html/2019/12/10/k_5defa96245f61/531278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Слайд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813" r="75781" b="32812"/>
          <a:stretch>
            <a:fillRect/>
          </a:stretch>
        </p:blipFill>
        <p:spPr bwMode="auto">
          <a:xfrm>
            <a:off x="1357290" y="1000108"/>
            <a:ext cx="2088000" cy="2222743"/>
          </a:xfrm>
          <a:prstGeom prst="rect">
            <a:avLst/>
          </a:prstGeom>
          <a:noFill/>
        </p:spPr>
      </p:pic>
      <p:pic>
        <p:nvPicPr>
          <p:cNvPr id="5125" name="Picture 5" descr="C:\Users\USER\Desktop\Слайд12.JPG"/>
          <p:cNvPicPr>
            <a:picLocks noChangeAspect="1" noChangeArrowheads="1"/>
          </p:cNvPicPr>
          <p:nvPr/>
        </p:nvPicPr>
        <p:blipFill>
          <a:blip r:embed="rId2"/>
          <a:srcRect l="74610" b="65625"/>
          <a:stretch>
            <a:fillRect/>
          </a:stretch>
        </p:blipFill>
        <p:spPr bwMode="auto">
          <a:xfrm>
            <a:off x="6072198" y="1071546"/>
            <a:ext cx="2160000" cy="2193239"/>
          </a:xfrm>
          <a:prstGeom prst="rect">
            <a:avLst/>
          </a:prstGeom>
          <a:noFill/>
        </p:spPr>
      </p:pic>
      <p:pic>
        <p:nvPicPr>
          <p:cNvPr id="5126" name="Picture 6" descr="C:\Users\USER\Desktop\Слайд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AF6"/>
              </a:clrFrom>
              <a:clrTo>
                <a:srgbClr val="F5FAF6">
                  <a:alpha val="0"/>
                </a:srgbClr>
              </a:clrTo>
            </a:clrChange>
          </a:blip>
          <a:srcRect l="74610" t="34375" b="32813"/>
          <a:stretch>
            <a:fillRect/>
          </a:stretch>
        </p:blipFill>
        <p:spPr bwMode="auto">
          <a:xfrm>
            <a:off x="6000760" y="4143380"/>
            <a:ext cx="2160000" cy="2093567"/>
          </a:xfrm>
          <a:prstGeom prst="rect">
            <a:avLst/>
          </a:prstGeom>
          <a:noFill/>
        </p:spPr>
      </p:pic>
      <p:pic>
        <p:nvPicPr>
          <p:cNvPr id="5127" name="Picture 7" descr="C:\Users\USER\Desktop\Слайд12.JPG"/>
          <p:cNvPicPr>
            <a:picLocks noChangeAspect="1" noChangeArrowheads="1"/>
          </p:cNvPicPr>
          <p:nvPr/>
        </p:nvPicPr>
        <p:blipFill>
          <a:blip r:embed="rId2"/>
          <a:srcRect r="75781" b="67188"/>
          <a:stretch>
            <a:fillRect/>
          </a:stretch>
        </p:blipFill>
        <p:spPr bwMode="auto">
          <a:xfrm>
            <a:off x="1500166" y="4000504"/>
            <a:ext cx="2160000" cy="2194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66"/>
            <a:ext cx="3600000" cy="632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04.infourok.ru/uploads/ex/134e/00057e05-ac87b6f5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.pixabay.com/photo/2017/02/01/11/03/face-2029666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3528000" cy="619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8"/>
            <a:ext cx="3600000" cy="632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505</TotalTime>
  <Words>13</Words>
  <Application>Microsoft Office PowerPoint</Application>
  <PresentationFormat>Экран (4:3)</PresentationFormat>
  <Paragraphs>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 Windows</cp:lastModifiedBy>
  <cp:revision>36</cp:revision>
  <dcterms:created xsi:type="dcterms:W3CDTF">2019-11-17T06:46:06Z</dcterms:created>
  <dcterms:modified xsi:type="dcterms:W3CDTF">2022-03-18T14:37:31Z</dcterms:modified>
</cp:coreProperties>
</file>