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600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17.01.2018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sz="half" idx="1"/>
          </p:nvPr>
        </p:nvSpPr>
        <p:spPr>
          <a:xfrm>
            <a:off x="1043608" y="0"/>
            <a:ext cx="7456872" cy="824880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4000" b="1" dirty="0" smtClean="0">
                <a:solidFill>
                  <a:srgbClr val="156008"/>
                </a:solidFill>
                <a:latin typeface="Georgia" pitchFamily="18" charset="0"/>
              </a:rPr>
              <a:t>Domestic </a:t>
            </a:r>
            <a:r>
              <a:rPr lang="en-US" sz="4000" b="1" dirty="0" smtClean="0">
                <a:solidFill>
                  <a:srgbClr val="156008"/>
                </a:solidFill>
                <a:latin typeface="Georgia" pitchFamily="18" charset="0"/>
              </a:rPr>
              <a:t>animals</a:t>
            </a:r>
            <a:endParaRPr lang="ru-RU" sz="4000" b="1" dirty="0">
              <a:solidFill>
                <a:srgbClr val="156008"/>
              </a:solidFill>
              <a:latin typeface="Georgia" pitchFamily="18" charset="0"/>
            </a:endParaRPr>
          </a:p>
        </p:txBody>
      </p:sp>
      <p:sp>
        <p:nvSpPr>
          <p:cNvPr id="7" name="Текст 6"/>
          <p:cNvSpPr>
            <a:spLocks noGrp="1"/>
          </p:cNvSpPr>
          <p:nvPr>
            <p:ph sz="half" idx="2"/>
          </p:nvPr>
        </p:nvSpPr>
        <p:spPr>
          <a:xfrm>
            <a:off x="611560" y="6033120"/>
            <a:ext cx="7818072" cy="824880"/>
          </a:xfrm>
          <a:solidFill>
            <a:srgbClr val="92D050"/>
          </a:solidFill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000" b="1" dirty="0" smtClean="0">
                <a:solidFill>
                  <a:srgbClr val="156008"/>
                </a:solidFill>
                <a:latin typeface="Georgia" pitchFamily="18" charset="0"/>
                <a:cs typeface="Latha" pitchFamily="34" charset="0"/>
              </a:rPr>
              <a:t>Домашние животные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56008"/>
                </a:solidFill>
              </a:rPr>
              <a:t>Мой шарик вовсе не щенок</a:t>
            </a:r>
            <a:br>
              <a:rPr lang="ru-RU" b="1" dirty="0" smtClean="0">
                <a:solidFill>
                  <a:srgbClr val="156008"/>
                </a:solidFill>
              </a:rPr>
            </a:br>
            <a:r>
              <a:rPr lang="ru-RU" b="1" dirty="0" smtClean="0">
                <a:solidFill>
                  <a:srgbClr val="156008"/>
                </a:solidFill>
              </a:rPr>
              <a:t>А взрослая собака </a:t>
            </a:r>
            <a:r>
              <a:rPr lang="en-US" b="1" dirty="0" smtClean="0">
                <a:solidFill>
                  <a:srgbClr val="156008"/>
                </a:solidFill>
              </a:rPr>
              <a:t>DOG</a:t>
            </a:r>
            <a:endParaRPr lang="ru-RU" b="1" dirty="0">
              <a:solidFill>
                <a:srgbClr val="156008"/>
              </a:solidFill>
            </a:endParaRPr>
          </a:p>
        </p:txBody>
      </p:sp>
      <p:pic>
        <p:nvPicPr>
          <p:cNvPr id="4" name="Содержимое 3" descr="877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99792" y="1447800"/>
            <a:ext cx="4485233" cy="538228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56008"/>
                </a:solidFill>
              </a:rPr>
              <a:t>Кот мой съел вчера омлет</a:t>
            </a:r>
            <a:br>
              <a:rPr lang="ru-RU" b="1" dirty="0" smtClean="0">
                <a:solidFill>
                  <a:srgbClr val="156008"/>
                </a:solidFill>
              </a:rPr>
            </a:br>
            <a:r>
              <a:rPr lang="ru-RU" b="1" dirty="0" smtClean="0">
                <a:solidFill>
                  <a:srgbClr val="156008"/>
                </a:solidFill>
              </a:rPr>
              <a:t>Ох, воришка, этот </a:t>
            </a:r>
            <a:r>
              <a:rPr lang="en-US" b="1" dirty="0" smtClean="0">
                <a:solidFill>
                  <a:srgbClr val="156008"/>
                </a:solidFill>
              </a:rPr>
              <a:t>CAT</a:t>
            </a:r>
            <a:endParaRPr lang="ru-RU" dirty="0"/>
          </a:p>
        </p:txBody>
      </p:sp>
      <p:pic>
        <p:nvPicPr>
          <p:cNvPr id="4" name="Содержимое 3" descr="happy-kitten-clipart-animal-care-college-580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99184" y="1484784"/>
            <a:ext cx="5373216" cy="53732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56008"/>
                </a:solidFill>
              </a:rPr>
              <a:t>Когда я по лужку гулял</a:t>
            </a:r>
            <a:br>
              <a:rPr lang="ru-RU" b="1" dirty="0" smtClean="0">
                <a:solidFill>
                  <a:srgbClr val="156008"/>
                </a:solidFill>
              </a:rPr>
            </a:br>
            <a:r>
              <a:rPr lang="ru-RU" b="1" dirty="0" smtClean="0">
                <a:solidFill>
                  <a:srgbClr val="156008"/>
                </a:solidFill>
              </a:rPr>
              <a:t>Я увидал корову </a:t>
            </a:r>
            <a:r>
              <a:rPr lang="en-US" b="1" dirty="0" smtClean="0">
                <a:solidFill>
                  <a:srgbClr val="156008"/>
                </a:solidFill>
              </a:rPr>
              <a:t>COW</a:t>
            </a:r>
            <a:endParaRPr lang="ru-RU" dirty="0"/>
          </a:p>
        </p:txBody>
      </p:sp>
      <p:pic>
        <p:nvPicPr>
          <p:cNvPr id="4" name="Содержимое 3" descr="116826342___19968____5_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30853" y="1447800"/>
            <a:ext cx="5309581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674056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56008"/>
                </a:solidFill>
              </a:rPr>
              <a:t>По двору ходил, чирикал</a:t>
            </a:r>
            <a:br>
              <a:rPr lang="ru-RU" b="1" dirty="0" smtClean="0">
                <a:solidFill>
                  <a:srgbClr val="156008"/>
                </a:solidFill>
              </a:rPr>
            </a:br>
            <a:r>
              <a:rPr lang="ru-RU" b="1" dirty="0" smtClean="0">
                <a:solidFill>
                  <a:srgbClr val="156008"/>
                </a:solidFill>
              </a:rPr>
              <a:t>Маленький цыплёнок </a:t>
            </a:r>
            <a:r>
              <a:rPr lang="en-US" b="1" dirty="0" smtClean="0">
                <a:solidFill>
                  <a:srgbClr val="156008"/>
                </a:solidFill>
              </a:rPr>
              <a:t>CHICKEN</a:t>
            </a:r>
            <a:endParaRPr lang="ru-RU" dirty="0"/>
          </a:p>
        </p:txBody>
      </p:sp>
      <p:pic>
        <p:nvPicPr>
          <p:cNvPr id="4" name="Содержимое 3" descr="kartinki-cyplyata-dlya-detskogo-sada-1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75856" y="1525087"/>
            <a:ext cx="3599716" cy="533291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56008"/>
                </a:solidFill>
              </a:rPr>
              <a:t>Целый день всё «кряк» да «кряк»</a:t>
            </a:r>
            <a:br>
              <a:rPr lang="ru-RU" b="1" dirty="0" smtClean="0">
                <a:solidFill>
                  <a:srgbClr val="156008"/>
                </a:solidFill>
              </a:rPr>
            </a:br>
            <a:r>
              <a:rPr lang="ru-RU" b="1" dirty="0" smtClean="0">
                <a:solidFill>
                  <a:srgbClr val="156008"/>
                </a:solidFill>
              </a:rPr>
              <a:t>Как назвали утку? </a:t>
            </a:r>
            <a:r>
              <a:rPr lang="en-US" b="1" dirty="0" smtClean="0">
                <a:solidFill>
                  <a:srgbClr val="156008"/>
                </a:solidFill>
              </a:rPr>
              <a:t>DUCK</a:t>
            </a:r>
            <a:endParaRPr lang="ru-RU" dirty="0"/>
          </a:p>
        </p:txBody>
      </p:sp>
      <p:pic>
        <p:nvPicPr>
          <p:cNvPr id="4" name="Содержимое 3" descr="pato-49182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1412776"/>
            <a:ext cx="3131105" cy="544522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56008"/>
                </a:solidFill>
              </a:rPr>
              <a:t>Свинья есть хочет каждый миг,</a:t>
            </a:r>
            <a:br>
              <a:rPr lang="ru-RU" b="1" dirty="0" smtClean="0">
                <a:solidFill>
                  <a:srgbClr val="156008"/>
                </a:solidFill>
              </a:rPr>
            </a:br>
            <a:r>
              <a:rPr lang="ru-RU" b="1" dirty="0" smtClean="0">
                <a:solidFill>
                  <a:srgbClr val="156008"/>
                </a:solidFill>
              </a:rPr>
              <a:t>Свинью мы наз</a:t>
            </a:r>
            <a:r>
              <a:rPr lang="ru-RU" b="1" dirty="0" smtClean="0">
                <a:solidFill>
                  <a:srgbClr val="156008"/>
                </a:solidFill>
              </a:rPr>
              <a:t>ы</a:t>
            </a:r>
            <a:r>
              <a:rPr lang="ru-RU" b="1" dirty="0" smtClean="0">
                <a:solidFill>
                  <a:srgbClr val="156008"/>
                </a:solidFill>
              </a:rPr>
              <a:t>ваем </a:t>
            </a:r>
            <a:r>
              <a:rPr lang="en-US" b="1" dirty="0" smtClean="0">
                <a:solidFill>
                  <a:srgbClr val="156008"/>
                </a:solidFill>
              </a:rPr>
              <a:t>PIG</a:t>
            </a:r>
            <a:endParaRPr lang="ru-RU" dirty="0"/>
          </a:p>
        </p:txBody>
      </p:sp>
      <p:pic>
        <p:nvPicPr>
          <p:cNvPr id="4" name="Содержимое 3" descr="depositphotos_32962765-stock-illustration-cute-pig-carto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22908" y="1447800"/>
            <a:ext cx="4523733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56008"/>
                </a:solidFill>
              </a:rPr>
              <a:t>Овечка по лужку бежит</a:t>
            </a:r>
            <a:r>
              <a:rPr lang="en-US" b="1" dirty="0" smtClean="0">
                <a:solidFill>
                  <a:srgbClr val="156008"/>
                </a:solidFill>
              </a:rPr>
              <a:t>,</a:t>
            </a:r>
            <a:r>
              <a:rPr lang="ru-RU" b="1" dirty="0" smtClean="0">
                <a:solidFill>
                  <a:srgbClr val="156008"/>
                </a:solidFill>
              </a:rPr>
              <a:t/>
            </a:r>
            <a:br>
              <a:rPr lang="ru-RU" b="1" dirty="0" smtClean="0">
                <a:solidFill>
                  <a:srgbClr val="156008"/>
                </a:solidFill>
              </a:rPr>
            </a:br>
            <a:r>
              <a:rPr lang="ru-RU" b="1" dirty="0" smtClean="0">
                <a:solidFill>
                  <a:srgbClr val="156008"/>
                </a:solidFill>
              </a:rPr>
              <a:t>Овечку называют </a:t>
            </a:r>
            <a:r>
              <a:rPr lang="en-US" b="1" dirty="0" smtClean="0">
                <a:solidFill>
                  <a:srgbClr val="156008"/>
                </a:solidFill>
              </a:rPr>
              <a:t>SHEEP</a:t>
            </a:r>
            <a:endParaRPr lang="ru-RU" dirty="0"/>
          </a:p>
        </p:txBody>
      </p:sp>
      <p:pic>
        <p:nvPicPr>
          <p:cNvPr id="4" name="Содержимое 3" descr="shee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39752" y="1431231"/>
            <a:ext cx="5426769" cy="542676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solidFill>
                  <a:srgbClr val="156008"/>
                </a:solidFill>
              </a:rPr>
              <a:t>Лошадке травку я принёс,</a:t>
            </a:r>
            <a:br>
              <a:rPr lang="ru-RU" b="1" dirty="0" smtClean="0">
                <a:solidFill>
                  <a:srgbClr val="156008"/>
                </a:solidFill>
              </a:rPr>
            </a:br>
            <a:r>
              <a:rPr lang="ru-RU" b="1" dirty="0" smtClean="0">
                <a:solidFill>
                  <a:srgbClr val="156008"/>
                </a:solidFill>
              </a:rPr>
              <a:t>Лошадку называют </a:t>
            </a:r>
            <a:r>
              <a:rPr lang="en-US" b="1" dirty="0" smtClean="0">
                <a:solidFill>
                  <a:srgbClr val="156008"/>
                </a:solidFill>
              </a:rPr>
              <a:t>HORSE</a:t>
            </a:r>
            <a:endParaRPr lang="ru-RU" dirty="0"/>
          </a:p>
        </p:txBody>
      </p:sp>
      <p:pic>
        <p:nvPicPr>
          <p:cNvPr id="4" name="Содержимое 3" descr="wandtattoo-no48-pferdchen-tier13685-60453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31840" y="1519248"/>
            <a:ext cx="4253206" cy="53387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22</TotalTime>
  <Words>50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Слайд 1</vt:lpstr>
      <vt:lpstr>Мой шарик вовсе не щенок А взрослая собака DOG</vt:lpstr>
      <vt:lpstr>Кот мой съел вчера омлет Ох, воришка, этот CAT</vt:lpstr>
      <vt:lpstr>Когда я по лужку гулял Я увидал корову COW</vt:lpstr>
      <vt:lpstr>По двору ходил, чирикал Маленький цыплёнок CHICKEN</vt:lpstr>
      <vt:lpstr>Целый день всё «кряк» да «кряк» Как назвали утку? DUCK</vt:lpstr>
      <vt:lpstr>Свинья есть хочет каждый миг, Свинью мы называем PIG</vt:lpstr>
      <vt:lpstr>Овечка по лужку бежит, Овечку называют SHEEP</vt:lpstr>
      <vt:lpstr>Лошадке травку я принёс, Лошадку называют HORSE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 Domestic Animals</dc:title>
  <dc:creator>Vasya</dc:creator>
  <cp:lastModifiedBy>Vasya</cp:lastModifiedBy>
  <cp:revision>4</cp:revision>
  <dcterms:created xsi:type="dcterms:W3CDTF">2018-01-17T15:54:48Z</dcterms:created>
  <dcterms:modified xsi:type="dcterms:W3CDTF">2018-01-17T16:29:19Z</dcterms:modified>
</cp:coreProperties>
</file>