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34D615-C0BA-453D-9ED7-FFE73FE5EDA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0E0AC8-6357-4C9B-8F01-90BE76048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DBFED-A448-4118-BA84-FC68852F7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969" y="1202659"/>
            <a:ext cx="10690786" cy="2206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0A487B-322D-4479-A588-72B0B89E7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brakadabra.fun/uploads/posts/2021-12/1640448190_16-abrakadabra-fun-p-fon-dlya-prezentatsii-bezopasnost-detei-16.png">
            <a:extLst>
              <a:ext uri="{FF2B5EF4-FFF2-40B4-BE49-F238E27FC236}">
                <a16:creationId xmlns:a16="http://schemas.microsoft.com/office/drawing/2014/main" xmlns="" id="{B78A10D1-1402-4E1D-A822-100DCF14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1" y="334925"/>
            <a:ext cx="10696354" cy="63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C52A8C-25B1-4925-B9CA-30D49F3CDD12}"/>
              </a:ext>
            </a:extLst>
          </p:cNvPr>
          <p:cNvSpPr txBox="1"/>
          <p:nvPr/>
        </p:nvSpPr>
        <p:spPr>
          <a:xfrm>
            <a:off x="5640572" y="28601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FD549D-4F1F-4E88-AA25-8C82F51BD69C}"/>
              </a:ext>
            </a:extLst>
          </p:cNvPr>
          <p:cNvSpPr txBox="1"/>
          <p:nvPr/>
        </p:nvSpPr>
        <p:spPr>
          <a:xfrm>
            <a:off x="4146697" y="16002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BBCCD7-975C-4796-8238-EEBEBC6E59A6}"/>
              </a:ext>
            </a:extLst>
          </p:cNvPr>
          <p:cNvSpPr txBox="1"/>
          <p:nvPr/>
        </p:nvSpPr>
        <p:spPr>
          <a:xfrm>
            <a:off x="2041451" y="1202659"/>
            <a:ext cx="76022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 д/с «Солнышко» г. Усмани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Интегрированная образовательная деятельность</a:t>
            </a:r>
          </a:p>
          <a:p>
            <a:endParaRPr lang="ru-RU" dirty="0"/>
          </a:p>
          <a:p>
            <a:r>
              <a:rPr lang="ru-RU" b="1" dirty="0"/>
              <a:t>                     Тема: Огни светофора (красный, жёлтый, зелёный.)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                                                                           Воспитатель:</a:t>
            </a:r>
          </a:p>
          <a:p>
            <a:r>
              <a:rPr lang="ru-RU" dirty="0"/>
              <a:t>                                                                             </a:t>
            </a:r>
            <a:r>
              <a:rPr lang="ru-RU" b="1" dirty="0"/>
              <a:t>Фролова  Татьяна Сергеевна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5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motivation.ru/wp-content/uploads/2021/06/6dc164dad9efc1eb8765d818de49a5ad.jpg">
            <a:extLst>
              <a:ext uri="{FF2B5EF4-FFF2-40B4-BE49-F238E27FC236}">
                <a16:creationId xmlns:a16="http://schemas.microsoft.com/office/drawing/2014/main" xmlns="" id="{3C8D5938-E29A-4017-8EA4-C2D12AAA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20" y="0"/>
            <a:ext cx="3850758" cy="30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emotivation.ru/wp-content/uploads/2021/06/5d4842482138bb69995d3054.jpg">
            <a:extLst>
              <a:ext uri="{FF2B5EF4-FFF2-40B4-BE49-F238E27FC236}">
                <a16:creationId xmlns:a16="http://schemas.microsoft.com/office/drawing/2014/main" xmlns="" id="{1047C9CF-C051-4CE0-9B3A-37172272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590" y="-21266"/>
            <a:ext cx="3850758" cy="30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emotivation.ru/wp-content/uploads/2021/06/4dd3448644125a33f0dda508dbfc1329.jpeg">
            <a:extLst>
              <a:ext uri="{FF2B5EF4-FFF2-40B4-BE49-F238E27FC236}">
                <a16:creationId xmlns:a16="http://schemas.microsoft.com/office/drawing/2014/main" xmlns="" id="{9870C9F0-3F59-4F1D-88AC-99191189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96361"/>
            <a:ext cx="6018028" cy="40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emotivation.ru/wp-content/uploads/2021/06/900-900-sovenok_97869_polese.jpg">
            <a:extLst>
              <a:ext uri="{FF2B5EF4-FFF2-40B4-BE49-F238E27FC236}">
                <a16:creationId xmlns:a16="http://schemas.microsoft.com/office/drawing/2014/main" xmlns="" id="{45719216-2D81-48D8-8942-AA3EF2D3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712" y="2998381"/>
            <a:ext cx="6355134" cy="3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emotivation.ru/wp-content/uploads/2021/06/158703.970x0.jpg">
            <a:extLst>
              <a:ext uri="{FF2B5EF4-FFF2-40B4-BE49-F238E27FC236}">
                <a16:creationId xmlns:a16="http://schemas.microsoft.com/office/drawing/2014/main" xmlns="" id="{330BC1E5-9887-4093-B3E2-39412429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016" y="393403"/>
            <a:ext cx="4046574" cy="30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5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as-kvas.com/uploads/posts/2023-01/1673596126_gas-kvas-com-p-risunok-peshekhodnii-perekhod-detskii-risu-44.jpg">
            <a:extLst>
              <a:ext uri="{FF2B5EF4-FFF2-40B4-BE49-F238E27FC236}">
                <a16:creationId xmlns:a16="http://schemas.microsoft.com/office/drawing/2014/main" xmlns="" id="{DE55A336-F883-4B76-92DE-26D38ACE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38" y="0"/>
            <a:ext cx="47013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dvd-auto.ru/800/600/https/ds05.infourok.ru/uploads/ex/0b84/0013f52b-b663837b/2/img16.jpg">
            <a:extLst>
              <a:ext uri="{FF2B5EF4-FFF2-40B4-BE49-F238E27FC236}">
                <a16:creationId xmlns:a16="http://schemas.microsoft.com/office/drawing/2014/main" xmlns="" id="{9D32D72F-B173-4203-A716-2305E9414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s://watermark.lovepik.com/photo/40171/6136.jpg_wh1200.jpg">
            <a:extLst>
              <a:ext uri="{FF2B5EF4-FFF2-40B4-BE49-F238E27FC236}">
                <a16:creationId xmlns:a16="http://schemas.microsoft.com/office/drawing/2014/main" xmlns="" id="{8CAFA96E-AEAF-4C04-A7E5-CF1BC14B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279" y="115186"/>
            <a:ext cx="6227579" cy="33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image.shutterstock.com/shutterstock/photos/675222361/display_1500/stock-vector-stock-vector-illustration-cartoon-characters-children-observance-traffic-rules-boy-and-girl-675222361.jpg">
            <a:extLst>
              <a:ext uri="{FF2B5EF4-FFF2-40B4-BE49-F238E27FC236}">
                <a16:creationId xmlns:a16="http://schemas.microsoft.com/office/drawing/2014/main" xmlns="" id="{DF8E0B3C-3730-485C-9D8D-95C797167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s://ugra-tv.ru/upload/iblock/6e2/6e2cef67984c9739abea85402754cd86.jpg">
            <a:extLst>
              <a:ext uri="{FF2B5EF4-FFF2-40B4-BE49-F238E27FC236}">
                <a16:creationId xmlns:a16="http://schemas.microsoft.com/office/drawing/2014/main" xmlns="" id="{A9068DAF-E7EF-43BD-8100-A2D651F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85" y="3429000"/>
            <a:ext cx="4625716" cy="33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www.kolesa.ru/uploads/bnnews/2015/03/10/709257d0ce5182d04bf5f585ab838801.jpg">
            <a:extLst>
              <a:ext uri="{FF2B5EF4-FFF2-40B4-BE49-F238E27FC236}">
                <a16:creationId xmlns:a16="http://schemas.microsoft.com/office/drawing/2014/main" xmlns="" id="{D3FB2B44-5285-4229-BA42-CDFDEB29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279" y="3434862"/>
            <a:ext cx="6227579" cy="33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8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798131_6-p-fon-dlya-pdd-6.png">
            <a:extLst>
              <a:ext uri="{FF2B5EF4-FFF2-40B4-BE49-F238E27FC236}">
                <a16:creationId xmlns:a16="http://schemas.microsoft.com/office/drawing/2014/main" xmlns="" id="{2689AB23-0866-46AD-B22D-96F251CB9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48" y="233916"/>
            <a:ext cx="11504428" cy="63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6E2BC2-D446-4F2F-AEE5-802BECC5C01D}"/>
              </a:ext>
            </a:extLst>
          </p:cNvPr>
          <p:cNvSpPr txBox="1"/>
          <p:nvPr/>
        </p:nvSpPr>
        <p:spPr>
          <a:xfrm>
            <a:off x="3944679" y="1972339"/>
            <a:ext cx="4752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83F77D-EB74-4DD2-BC9E-2F0FD54F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brakadabra.fun/uploads/posts/2021-12/1640448190_16-abrakadabra-fun-p-fon-dlya-prezentatsii-bezopasnost-detei-16.png">
            <a:extLst>
              <a:ext uri="{FF2B5EF4-FFF2-40B4-BE49-F238E27FC236}">
                <a16:creationId xmlns:a16="http://schemas.microsoft.com/office/drawing/2014/main" xmlns="" id="{DF6BF2D5-8D0A-4B50-BC62-8091C3CF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2" y="365125"/>
            <a:ext cx="11249246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.playground.ru/i/pix/219148/image.jpg">
            <a:extLst>
              <a:ext uri="{FF2B5EF4-FFF2-40B4-BE49-F238E27FC236}">
                <a16:creationId xmlns:a16="http://schemas.microsoft.com/office/drawing/2014/main" xmlns="" id="{66D4690A-5F26-447D-AD21-BA126ED2AB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2" y="365125"/>
            <a:ext cx="11249246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45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ed-kopilka.ru/upload/blogs/8612_4e4ed84ef9f06abb601bfe81a9d26158.jpg.jpg">
            <a:extLst>
              <a:ext uri="{FF2B5EF4-FFF2-40B4-BE49-F238E27FC236}">
                <a16:creationId xmlns:a16="http://schemas.microsoft.com/office/drawing/2014/main" xmlns="" id="{7FDAA7FD-7C01-4BB1-B864-C0D3DC4FD9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112" y="397022"/>
            <a:ext cx="9516140" cy="6067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57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ed-kopilka.ru/upload/blogs/8612_2fb923dc74fa651d5f392760c4269d91.jpg.jpg">
            <a:extLst>
              <a:ext uri="{FF2B5EF4-FFF2-40B4-BE49-F238E27FC236}">
                <a16:creationId xmlns:a16="http://schemas.microsoft.com/office/drawing/2014/main" xmlns="" id="{3446711A-3F27-460D-B3B8-55DC792CAD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336" y="244549"/>
            <a:ext cx="9324751" cy="6368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32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mir-auto24.ru/wp-content/uploads/2018/06/geltiy.jpg">
            <a:extLst>
              <a:ext uri="{FF2B5EF4-FFF2-40B4-BE49-F238E27FC236}">
                <a16:creationId xmlns:a16="http://schemas.microsoft.com/office/drawing/2014/main" xmlns="" id="{A135EB66-10E4-4FE1-8368-D23C57AE06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987" y="365125"/>
            <a:ext cx="9080204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30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ed-kopilka.ru/upload/blogs/8612_ed3c139cb93d6e90ad66afa96bbc2929.jpg.jpg">
            <a:extLst>
              <a:ext uri="{FF2B5EF4-FFF2-40B4-BE49-F238E27FC236}">
                <a16:creationId xmlns:a16="http://schemas.microsoft.com/office/drawing/2014/main" xmlns="" id="{48CF3236-A576-46E6-BD07-F8FB1D7F09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684" y="531628"/>
            <a:ext cx="9696893" cy="575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66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ped-kopilka.ru/upload/blogs2/2016/11/23546_a1fac5b8de96caae9bf6f8415408c6ba.jpg.jpg">
            <a:extLst>
              <a:ext uri="{FF2B5EF4-FFF2-40B4-BE49-F238E27FC236}">
                <a16:creationId xmlns:a16="http://schemas.microsoft.com/office/drawing/2014/main" xmlns="" id="{0380A51B-C42D-4E8B-A226-944412242D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94" y="393406"/>
            <a:ext cx="9877646" cy="5869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14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.vtambove.ru/localStorage/news/8a/b3/3d/75/8ab33d75_resizedScaled_1020to573.jpg">
            <a:extLst>
              <a:ext uri="{FF2B5EF4-FFF2-40B4-BE49-F238E27FC236}">
                <a16:creationId xmlns:a16="http://schemas.microsoft.com/office/drawing/2014/main" xmlns="" id="{B7283C0D-7BE4-47D3-841E-05942DEBF8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237" y="574159"/>
            <a:ext cx="10196623" cy="583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83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therineasquithgallery.com/uploads/posts/2021-03/1614798131_6-p-fon-dlya-pdd-6.png">
            <a:extLst>
              <a:ext uri="{FF2B5EF4-FFF2-40B4-BE49-F238E27FC236}">
                <a16:creationId xmlns:a16="http://schemas.microsoft.com/office/drawing/2014/main" xmlns="" id="{40B61EE9-4AA1-4091-880F-2F8AFC11BF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48" y="233916"/>
            <a:ext cx="11504428" cy="63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81CE4E-1EAA-415D-80D5-B08C9A4FAC43}"/>
              </a:ext>
            </a:extLst>
          </p:cNvPr>
          <p:cNvSpPr txBox="1"/>
          <p:nvPr/>
        </p:nvSpPr>
        <p:spPr>
          <a:xfrm>
            <a:off x="2658140" y="1965940"/>
            <a:ext cx="7283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«Машины и пешеходы»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3565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45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12</cp:revision>
  <dcterms:created xsi:type="dcterms:W3CDTF">2023-04-18T17:16:59Z</dcterms:created>
  <dcterms:modified xsi:type="dcterms:W3CDTF">2023-04-19T05:25:54Z</dcterms:modified>
</cp:coreProperties>
</file>