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57" r:id="rId7"/>
    <p:sldId id="281" r:id="rId8"/>
    <p:sldId id="286" r:id="rId9"/>
    <p:sldId id="284" r:id="rId10"/>
    <p:sldId id="283" r:id="rId11"/>
    <p:sldId id="258" r:id="rId12"/>
    <p:sldId id="287" r:id="rId13"/>
    <p:sldId id="288" r:id="rId14"/>
    <p:sldId id="289" r:id="rId15"/>
    <p:sldId id="290" r:id="rId16"/>
    <p:sldId id="291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" y="-214338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2856"/>
            <a:ext cx="5256584" cy="1467594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в виртуальный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mg-fotki.yandex.ru/get/5011/32130860.5d/0_80c33_2fc5c8e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471097"/>
            <a:ext cx="3857620" cy="2386903"/>
          </a:xfrm>
          <a:prstGeom prst="rect">
            <a:avLst/>
          </a:prstGeom>
          <a:noFill/>
        </p:spPr>
      </p:pic>
      <p:pic>
        <p:nvPicPr>
          <p:cNvPr id="9" name="Рисунок 8" descr="http://cliparts.co/cliparts/rTL/o4k/rTLo4k7Bc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857232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playcast.ru/uploads/2017/09/28/2353273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8604"/>
            <a:ext cx="2613055" cy="137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allday1.com/uploads/posts/2015-09/1441630230_trees-in-the-garden2-05.png"/>
          <p:cNvPicPr/>
          <p:nvPr/>
        </p:nvPicPr>
        <p:blipFill>
          <a:blip r:embed="rId6"/>
          <a:srcRect r="38400"/>
          <a:stretch>
            <a:fillRect/>
          </a:stretch>
        </p:blipFill>
        <p:spPr bwMode="auto">
          <a:xfrm>
            <a:off x="6638928" y="895344"/>
            <a:ext cx="2505072" cy="596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allday1.com/uploads/posts/2015-09/1441630230_trees-in-the-garden2-05.png"/>
          <p:cNvPicPr/>
          <p:nvPr/>
        </p:nvPicPr>
        <p:blipFill>
          <a:blip r:embed="rId6"/>
          <a:srcRect l="60000" r="-20800"/>
          <a:stretch>
            <a:fillRect/>
          </a:stretch>
        </p:blipFill>
        <p:spPr bwMode="auto">
          <a:xfrm>
            <a:off x="357158" y="714356"/>
            <a:ext cx="2786082" cy="581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" y="-214338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мышовый кот, или хаус. Фото Tim Ellis (flickr.com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196064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5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387424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0" y="-99392"/>
            <a:ext cx="8532446" cy="679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387424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тепной кот. Фото Bernard DUPONT (flickr.com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387424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Дальневосточный кот. Фото: Cédric Gravelle, https://commons.wikimedia.org/w/index.php?curid=171506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02"/>
            <a:ext cx="8604448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47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387424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Рысь. Фото Tobias (flicrk.com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80920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0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387424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вероника\Desktop\КОНКУРС Животные\img1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26644" r="14846" b="35084"/>
          <a:stretch/>
        </p:blipFill>
        <p:spPr bwMode="auto">
          <a:xfrm>
            <a:off x="334010" y="1844824"/>
            <a:ext cx="8198430" cy="3290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49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387424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Амурский тигр. Фото Predators Prey (flickr.com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99392"/>
            <a:ext cx="820891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5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" y="-142900"/>
            <a:ext cx="9137165" cy="7215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658128" cy="1214422"/>
          </a:xfrm>
        </p:spPr>
        <p:txBody>
          <a:bodyPr/>
          <a:lstStyle/>
          <a:p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посещение зоопарка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" y="-214338"/>
            <a:ext cx="9137165" cy="7072338"/>
          </a:xfrm>
          <a:prstGeom prst="rect">
            <a:avLst/>
          </a:prstGeom>
          <a:noFill/>
        </p:spPr>
      </p:pic>
      <p:pic>
        <p:nvPicPr>
          <p:cNvPr id="1027" name="Picture 3" descr="C:\Users\вероника\Desktop\aqua_0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7444"/>
            <a:ext cx="8640960" cy="626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" y="-214338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вероника\Desktop\КОНКУРС Животные\Террариум\stojka-s-terrarium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" y="-214338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вероника\Desktop\КОНКУРС Животные\Мир птиц\zoopark-v-rio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595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" y="-214338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вероника\Desktop\КОНКУРС Животные\мир диких зверей\zoopark-barselony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675"/>
            <a:ext cx="8424936" cy="637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" y="-214338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вероника\Desktop\1625494831_19-phonoteka-org-p-zoopark-zastavka-krasivie-zastavki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59" cy="632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" y="-214338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Дальневосточный леопард. Фото Tony Hisgett (flickr.com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5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" y="-214338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нежный барс. Фото Cloudtail the Snow Leopard (flickr.com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9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pedsovet.su/_ld/494/8770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" y="-214338"/>
            <a:ext cx="9137165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Манул. Фото Tambako The Jaguar (flickr.com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4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7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Добро пожаловать в виртуальный  ЗООПАРК</vt:lpstr>
      <vt:lpstr>Презентация PowerPoint</vt:lpstr>
      <vt:lpstr>    </vt:lpstr>
      <vt:lpstr>   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поиграем</dc:title>
  <dc:creator>Ольга Жижина</dc:creator>
  <cp:lastModifiedBy>вероника</cp:lastModifiedBy>
  <cp:revision>65</cp:revision>
  <dcterms:created xsi:type="dcterms:W3CDTF">2017-11-07T16:51:02Z</dcterms:created>
  <dcterms:modified xsi:type="dcterms:W3CDTF">2022-01-14T03:52:49Z</dcterms:modified>
</cp:coreProperties>
</file>