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9" r:id="rId12"/>
    <p:sldId id="270" r:id="rId13"/>
    <p:sldId id="265" r:id="rId14"/>
    <p:sldId id="273" r:id="rId15"/>
    <p:sldId id="266" r:id="rId16"/>
    <p:sldId id="267" r:id="rId17"/>
    <p:sldId id="268" r:id="rId18"/>
    <p:sldId id="274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0" d="100"/>
          <a:sy n="50" d="100"/>
        </p:scale>
        <p:origin x="61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7D68D-B10F-4FAF-BF1A-796C1C72FEF1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8D099-FE2D-4D6D-909B-1E1BB564F9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75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7D68D-B10F-4FAF-BF1A-796C1C72FEF1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8D099-FE2D-4D6D-909B-1E1BB564F9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176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7D68D-B10F-4FAF-BF1A-796C1C72FEF1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8D099-FE2D-4D6D-909B-1E1BB564F9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2103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7D68D-B10F-4FAF-BF1A-796C1C72FEF1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8D099-FE2D-4D6D-909B-1E1BB564F9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647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7D68D-B10F-4FAF-BF1A-796C1C72FEF1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8D099-FE2D-4D6D-909B-1E1BB564F9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457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7D68D-B10F-4FAF-BF1A-796C1C72FEF1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8D099-FE2D-4D6D-909B-1E1BB564F9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976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7D68D-B10F-4FAF-BF1A-796C1C72FEF1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8D099-FE2D-4D6D-909B-1E1BB564F9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018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7D68D-B10F-4FAF-BF1A-796C1C72FEF1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8D099-FE2D-4D6D-909B-1E1BB564F9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674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7D68D-B10F-4FAF-BF1A-796C1C72FEF1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8D099-FE2D-4D6D-909B-1E1BB564F9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435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7D68D-B10F-4FAF-BF1A-796C1C72FEF1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8D099-FE2D-4D6D-909B-1E1BB564F9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973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7D68D-B10F-4FAF-BF1A-796C1C72FEF1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8D099-FE2D-4D6D-909B-1E1BB564F9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098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7D68D-B10F-4FAF-BF1A-796C1C72FEF1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98D099-FE2D-4D6D-909B-1E1BB564F9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180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F:\&#1082;&#1086;&#1085;&#1082;&#1091;&#1088;&#1089;\1.mp3" TargetMode="External"/><Relationship Id="rId1" Type="http://schemas.microsoft.com/office/2007/relationships/media" Target="file:///F:\&#1082;&#1086;&#1085;&#1082;&#1091;&#1088;&#1089;\1.mp3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5.pn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file:///F:\&#1082;&#1086;&#1085;&#1082;&#1091;&#1088;&#1089;\2.mp3" TargetMode="External"/><Relationship Id="rId1" Type="http://schemas.microsoft.com/office/2007/relationships/media" Target="file:///F:\&#1082;&#1086;&#1085;&#1082;&#1091;&#1088;&#1089;\2.mp3" TargetMode="External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5.png"/><Relationship Id="rId3" Type="http://schemas.microsoft.com/office/2007/relationships/media" Target="file:///F:\&#1082;&#1086;&#1085;&#1082;&#1091;&#1088;&#1089;\5.mp3" TargetMode="External"/><Relationship Id="rId7" Type="http://schemas.microsoft.com/office/2007/relationships/media" Target="../media/media5.mp3"/><Relationship Id="rId12" Type="http://schemas.openxmlformats.org/officeDocument/2006/relationships/image" Target="../media/image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2.mp3"/><Relationship Id="rId11" Type="http://schemas.openxmlformats.org/officeDocument/2006/relationships/image" Target="../media/image2.png"/><Relationship Id="rId5" Type="http://schemas.microsoft.com/office/2007/relationships/media" Target="../media/media2.mp3"/><Relationship Id="rId10" Type="http://schemas.openxmlformats.org/officeDocument/2006/relationships/image" Target="../media/image6.jpeg"/><Relationship Id="rId4" Type="http://schemas.openxmlformats.org/officeDocument/2006/relationships/audio" Target="file:///F:\&#1082;&#1086;&#1085;&#1082;&#1091;&#1088;&#1089;\5.mp3" TargetMode="External"/><Relationship Id="rId9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0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8" y="0"/>
            <a:ext cx="12208828" cy="7040880"/>
          </a:xfrm>
        </p:spPr>
      </p:pic>
      <p:pic>
        <p:nvPicPr>
          <p:cNvPr id="3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75925" y="57600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50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6363309292690651513259981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786598" y="0"/>
            <a:ext cx="8525020" cy="6858000"/>
          </a:xfrm>
        </p:spPr>
      </p:pic>
      <p:pic>
        <p:nvPicPr>
          <p:cNvPr id="3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16334" y="579056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694" y="0"/>
            <a:ext cx="12414694" cy="6885156"/>
          </a:xfrm>
        </p:spPr>
      </p:pic>
      <p:pic>
        <p:nvPicPr>
          <p:cNvPr id="5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812215" y="6343357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040" y="-182880"/>
            <a:ext cx="5669280" cy="7208519"/>
          </a:xfrm>
        </p:spPr>
      </p:pic>
      <p:pic>
        <p:nvPicPr>
          <p:cNvPr id="3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23478" y="60801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36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" y="0"/>
            <a:ext cx="11049000" cy="6857999"/>
          </a:xfrm>
        </p:spPr>
      </p:pic>
      <p:pic>
        <p:nvPicPr>
          <p:cNvPr id="5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93045" y="54857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1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2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32" y="-182880"/>
            <a:ext cx="11538268" cy="7040880"/>
          </a:xfrm>
        </p:spPr>
      </p:pic>
      <p:pic>
        <p:nvPicPr>
          <p:cNvPr id="3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77805" y="57600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88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840" y="365124"/>
            <a:ext cx="8945880" cy="6340475"/>
          </a:xfrm>
        </p:spPr>
      </p:pic>
      <p:pic>
        <p:nvPicPr>
          <p:cNvPr id="6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92845" y="56686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58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2" y="0"/>
            <a:ext cx="11964988" cy="6858000"/>
          </a:xfrm>
        </p:spPr>
      </p:pic>
      <p:pic>
        <p:nvPicPr>
          <p:cNvPr id="3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66437" y="56991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8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10058400" cy="7219613"/>
          </a:xfrm>
        </p:spPr>
      </p:pic>
    </p:spTree>
    <p:extLst>
      <p:ext uri="{BB962C8B-B14F-4D97-AF65-F5344CB8AC3E}">
        <p14:creationId xmlns:p14="http://schemas.microsoft.com/office/powerpoint/2010/main" val="1366613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51460"/>
            <a:ext cx="12298680" cy="6149340"/>
          </a:xfrm>
          <a:prstGeom prst="rect">
            <a:avLst/>
          </a:prstGeom>
        </p:spPr>
      </p:pic>
      <p:pic>
        <p:nvPicPr>
          <p:cNvPr id="5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180637" y="55856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35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120" y="-152400"/>
            <a:ext cx="6141720" cy="7010400"/>
          </a:xfrm>
        </p:spPr>
      </p:pic>
      <p:pic>
        <p:nvPicPr>
          <p:cNvPr id="6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7786468" y="6076069"/>
            <a:ext cx="304800" cy="304800"/>
          </a:xfrm>
          <a:prstGeom prst="rect">
            <a:avLst/>
          </a:prstGeom>
        </p:spPr>
      </p:pic>
      <p:pic>
        <p:nvPicPr>
          <p:cNvPr id="3" name="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79456" y="5832387"/>
            <a:ext cx="487363" cy="487363"/>
          </a:xfrm>
          <a:prstGeom prst="rect">
            <a:avLst/>
          </a:prstGeom>
        </p:spPr>
      </p:pic>
      <p:pic>
        <p:nvPicPr>
          <p:cNvPr id="5" name="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95186" y="58731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62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26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12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" y="30480"/>
            <a:ext cx="12086908" cy="6583680"/>
          </a:xfrm>
        </p:spPr>
      </p:pic>
      <p:pic>
        <p:nvPicPr>
          <p:cNvPr id="5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493885" y="5440045"/>
            <a:ext cx="487363" cy="487363"/>
          </a:xfrm>
          <a:prstGeom prst="rect">
            <a:avLst/>
          </a:prstGeom>
        </p:spPr>
      </p:pic>
      <p:pic>
        <p:nvPicPr>
          <p:cNvPr id="6" name="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0842783" y="54400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2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26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01" y="0"/>
            <a:ext cx="11917680" cy="6858000"/>
          </a:xfrm>
        </p:spPr>
      </p:pic>
      <p:pic>
        <p:nvPicPr>
          <p:cNvPr id="5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896461" y="5836126"/>
            <a:ext cx="487363" cy="487363"/>
          </a:xfrm>
          <a:prstGeom prst="rect">
            <a:avLst/>
          </a:prstGeom>
        </p:spPr>
      </p:pic>
      <p:pic>
        <p:nvPicPr>
          <p:cNvPr id="6" name="5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1535507" y="5625904"/>
            <a:ext cx="304800" cy="304800"/>
          </a:xfrm>
          <a:prstGeom prst="rect">
            <a:avLst/>
          </a:prstGeom>
        </p:spPr>
      </p:pic>
      <p:pic>
        <p:nvPicPr>
          <p:cNvPr id="3" name="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082405" y="5836126"/>
            <a:ext cx="487363" cy="487363"/>
          </a:xfrm>
          <a:prstGeom prst="rect">
            <a:avLst/>
          </a:prstGeom>
        </p:spPr>
      </p:pic>
      <p:pic>
        <p:nvPicPr>
          <p:cNvPr id="7" name="5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848851" y="58361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80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99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26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99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2" y="0"/>
            <a:ext cx="11919268" cy="6979920"/>
          </a:xfrm>
        </p:spPr>
      </p:pic>
      <p:pic>
        <p:nvPicPr>
          <p:cNvPr id="3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08285" y="56991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53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53390"/>
            <a:ext cx="10515600" cy="1325563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60" y="0"/>
            <a:ext cx="7376159" cy="7147560"/>
          </a:xfrm>
        </p:spPr>
      </p:pic>
      <p:pic>
        <p:nvPicPr>
          <p:cNvPr id="3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9696" y="55924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60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52" y="-320040"/>
            <a:ext cx="12025948" cy="7376160"/>
          </a:xfrm>
        </p:spPr>
      </p:pic>
      <p:pic>
        <p:nvPicPr>
          <p:cNvPr id="3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66437" y="5851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5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0"/>
            <a:ext cx="5760720" cy="6858000"/>
          </a:xfrm>
        </p:spPr>
      </p:pic>
      <p:pic>
        <p:nvPicPr>
          <p:cNvPr id="3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7365" y="52876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15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0</Words>
  <Application>Microsoft Office PowerPoint</Application>
  <PresentationFormat>Широкоэкранный</PresentationFormat>
  <Paragraphs>0</Paragraphs>
  <Slides>18</Slides>
  <Notes>0</Notes>
  <HiddenSlides>0</HiddenSlides>
  <MMClips>22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Администратор</cp:lastModifiedBy>
  <cp:revision>21</cp:revision>
  <dcterms:created xsi:type="dcterms:W3CDTF">2018-01-28T11:16:03Z</dcterms:created>
  <dcterms:modified xsi:type="dcterms:W3CDTF">2018-01-29T15:38:50Z</dcterms:modified>
</cp:coreProperties>
</file>