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0" r:id="rId5"/>
    <p:sldId id="269" r:id="rId6"/>
    <p:sldId id="268" r:id="rId7"/>
    <p:sldId id="267" r:id="rId8"/>
    <p:sldId id="260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29.03.2023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«Правила мы изучаем, в сказке дружно закрепляем»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4437112"/>
            <a:ext cx="5544288" cy="18002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Методическая разработка ГБДОУ детский сад 135 Выборгского района СПб  учитель-логопед Васянина Е.Л.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Воспитатели </a:t>
            </a:r>
            <a:r>
              <a:rPr lang="ru-RU" b="1" dirty="0" err="1" smtClean="0">
                <a:solidFill>
                  <a:srgbClr val="C00000"/>
                </a:solidFill>
              </a:rPr>
              <a:t>Вирязова</a:t>
            </a:r>
            <a:r>
              <a:rPr lang="ru-RU" b="1" dirty="0" smtClean="0">
                <a:solidFill>
                  <a:srgbClr val="C00000"/>
                </a:solidFill>
              </a:rPr>
              <a:t> О.В,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</a:rPr>
              <a:t>Божок Г.В.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Екатерина\Downloads\16800062822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8" y="3573016"/>
            <a:ext cx="2349443" cy="3140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222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4822304" cy="75440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Сказка «ЖИ-ШИ»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Жили-были в стране Русского языка гласные и согласные звуки. Особенно сильно дружили согласные звуки Ж ,Ш и гласные И,Ы. Всегда проводили вместе время: играли, пели и плясали. И вот однажды летом в жаркий денёк решили отправиться на речку позагорать и покупаться. Расстелили коврики и стали загорать. А солнышко припекало всё сильнее. Ж и Ш пошли освежиться и пошли купаться . Вдруг  гласный И услышал крики о помощи: «Помогите, тонем! Друзья, спасите!» Не раздумывая И бросился друзьям на выручку, гласный Ы остался лежать, он решил, что справятся и без него. Благополучно И вытащил друзей Ж и Ш на брег. С тех пор, с гласным Ы они перестали общаться. Бросил друзей в беде! И стали они дружить втроём и появилось правило: «ЖИ – ШИ пиши с буквой И»</a:t>
            </a:r>
            <a:endParaRPr lang="ru-RU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419475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2052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ownloads\16800048072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0582"/>
            <a:ext cx="3635896" cy="53552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катерина\Downloads\16800048073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79103"/>
            <a:ext cx="3456384" cy="50981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926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2743200" cy="1063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980728"/>
            <a:ext cx="3670176" cy="5267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После показа сказки ребята ещё очень долго обсуждают детали, повторяют правило. Данный опыт работы очень эффективен и подобным образом мы , закрепляем все знания детей, полученные на занятиях. Через такое закрепление материала у ребят ещё долго поддерживается интерес к пройденному материалу и это здорово!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Екатерина\Downloads\1680004807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916925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137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49694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Правильное, педагогически оправданное взаимодействие воспитателей и логопеда, объединяющее их усилия в интересах обучения детей с ОВЗ, в своей основе имеет создание доброжелательной, эмоционально-положительной обстановки в логопедической группе.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391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93256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ru-RU" sz="2400" dirty="0" smtClean="0">
              <a:solidFill>
                <a:srgbClr val="FFC000"/>
              </a:solidFill>
              <a:latin typeface="+mj-lt"/>
            </a:endParaRPr>
          </a:p>
          <a:p>
            <a:pPr algn="just"/>
            <a:endParaRPr lang="ru-RU" sz="2400" dirty="0">
              <a:solidFill>
                <a:srgbClr val="FFC000"/>
              </a:solidFill>
              <a:latin typeface="+mj-lt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Наша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группа является коррекционной, возраст детей 6-7 лет. Большое внимание отводится подготовке детей к обучению в школе. Задачи ставятся разные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сложные.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онечно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сталкиваемся с проблемой долгого сохранения в памяти дошкольников полученных ими знаний, умений и навыков на занятиях.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Мы решили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чёткое и фундаментальное закрепление материала будет проходить в разных видах деятельности детей. Логопед на своих занятиях по обучению грамоте знакомит ребят со звуками и буквами, учит звуковому разбору  и чтению, даёт такие сложные для дошкольников понятия, как слог, слово, предложение и решает многие другие задачи, которые хотелось, чтобы ребята  усвоили и на основе этих знаний, уже в школе, осваивали следующие шаги.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24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00108"/>
            <a:ext cx="8175282" cy="193899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ru-RU" sz="2400" dirty="0" smtClean="0">
                <a:latin typeface="Times New Roman"/>
                <a:ea typeface="Calibri"/>
              </a:rPr>
              <a:t>   </a:t>
            </a:r>
            <a:r>
              <a:rPr lang="ru-RU" sz="2400" dirty="0" smtClean="0">
                <a:latin typeface="Times New Roman"/>
                <a:ea typeface="Calibri"/>
              </a:rPr>
              <a:t>Хочется поделиться опытом своей работы по закреплению правил на одном из примеров: «ЖИ-ШИ пиши с буквой И». </a:t>
            </a:r>
          </a:p>
          <a:p>
            <a:pPr algn="just"/>
            <a:r>
              <a:rPr lang="ru-RU" sz="2400" dirty="0" smtClean="0">
                <a:latin typeface="Times New Roman"/>
                <a:ea typeface="Calibri"/>
              </a:rPr>
              <a:t>Ребята получают первые представления о правиле в теоретическом варианте на занятии у логопеда. Выглядит это так… </a:t>
            </a:r>
          </a:p>
        </p:txBody>
      </p:sp>
      <p:pic>
        <p:nvPicPr>
          <p:cNvPr id="8" name="Рисунок 7" descr="IMG_20230329_110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691097"/>
            <a:ext cx="6215106" cy="3809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1419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329_1103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214686"/>
            <a:ext cx="4643470" cy="3286148"/>
          </a:xfrm>
          <a:prstGeom prst="rect">
            <a:avLst/>
          </a:prstGeom>
        </p:spPr>
      </p:pic>
      <p:pic>
        <p:nvPicPr>
          <p:cNvPr id="6" name="Рисунок 5" descr="IMG_20230329_110511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5786" y="-214337"/>
            <a:ext cx="3429024" cy="4429156"/>
          </a:xfrm>
          <a:prstGeom prst="flowChartProcess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5387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     Но </a:t>
            </a: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для более эффективного запоминания материала</a:t>
            </a:r>
            <a:b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/>
                <a:ea typeface="Calibri"/>
              </a:rPr>
              <a:t>и дальнейшего его использования, решили с воспитателями группы закрепить полученный материал через театрализованную деятельность. В качестве театрализованной деятельности  выбрали теневой театр, где ребята готовили атрибуты к сказке, а затем инсценировали её.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практическую деятельность ребята обсуждают героев сказки, их характеры, поступки, одновременно повторяя и закрепляя полученный сложный материал. Театрализованная деятельность не только помогает более эффективно повторять и запоминать, а так же даёт возможность познакомиться с материалом тем ребятам, которые по тем или иным причинам пропустили занятия логопеда. 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477280" cy="300039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Применяя этот способ закрепления знаний через практическую деятельность и театрализованную игру, мы добиваемся успехов в более долговременном запоминании сложного материала с детьми ОВЗ. Он благоприятен для эмоционального и эффективного восприятия, осознания и дальнейшего применения данного правила на практике.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Подготовка к сказке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катерина\Downloads\16800062824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8421"/>
            <a:ext cx="4176464" cy="50466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катерина\Downloads\1680006282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556792"/>
            <a:ext cx="4003451" cy="5156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400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Работа кипит…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Екатерина\Downloads\16800062823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32448" cy="50860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катерина\Downloads\16800062824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176464" cy="5081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620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Екатерина\Downloads\1680004807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104456" cy="5662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катерина\Downloads\16800048076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3960440" cy="5662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91283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222</TotalTime>
  <Words>270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«Правила мы изучаем, в сказке дружно закрепляем»</vt:lpstr>
      <vt:lpstr>Слайд 2</vt:lpstr>
      <vt:lpstr>Слайд 3</vt:lpstr>
      <vt:lpstr>Слайд 4</vt:lpstr>
      <vt:lpstr>     Но для более эффективного запоминания материала и дальнейшего его использования, решили с воспитателями группы закрепить полученный материал через театрализованную деятельность. В качестве театрализованной деятельности  выбрали теневой театр, где ребята готовили атрибуты к сказке, а затем инсценировали её. Через практическую деятельность ребята обсуждают героев сказки, их характеры, поступки, одновременно повторяя и закрепляя полученный сложный материал. Театрализованная деятельность не только помогает более эффективно повторять и запоминать, а так же даёт возможность познакомиться с материалом тем ребятам, которые по тем или иным причинам пропустили занятия логопеда.  </vt:lpstr>
      <vt:lpstr>     Применяя этот способ закрепления знаний через практическую деятельность и театрализованную игру, мы добиваемся успехов в более долговременном запоминании сложного материала с детьми ОВЗ. Он благоприятен для эмоционального и эффективного восприятия, осознания и дальнейшего применения данного правила на практике. </vt:lpstr>
      <vt:lpstr>Подготовка к сказке</vt:lpstr>
      <vt:lpstr>Работа кипит…</vt:lpstr>
      <vt:lpstr>Слайд 9</vt:lpstr>
      <vt:lpstr>Сказка «ЖИ-ШИ»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«Правила мы изучаем, в сказке дружно закрепляем»</dc:title>
  <dc:creator>Екатерина</dc:creator>
  <cp:lastModifiedBy>User</cp:lastModifiedBy>
  <cp:revision>27</cp:revision>
  <dcterms:created xsi:type="dcterms:W3CDTF">2023-03-28T11:58:45Z</dcterms:created>
  <dcterms:modified xsi:type="dcterms:W3CDTF">2023-03-29T08:39:11Z</dcterms:modified>
</cp:coreProperties>
</file>