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313" y="852807"/>
            <a:ext cx="8091782" cy="25922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 209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района Санкт-Петербурга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«Павловская гимназия»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Детско-родительская мастерская: « Где активные отцы, там и дети, молодцы!»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5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5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229200"/>
            <a:ext cx="2914648" cy="148117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И.А.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Боганович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средней группы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2055" name="Picture 7" descr="C:\Users\User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4108636" cy="2489394"/>
          </a:xfrm>
          <a:prstGeom prst="rect">
            <a:avLst/>
          </a:prstGeom>
          <a:noFill/>
        </p:spPr>
      </p:pic>
      <p:pic>
        <p:nvPicPr>
          <p:cNvPr id="1026" name="Picture 2" descr="logot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652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папин день\XIkQRnblC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929090" cy="5910052"/>
          </a:xfrm>
          <a:prstGeom prst="rect">
            <a:avLst/>
          </a:prstGeom>
          <a:noFill/>
        </p:spPr>
      </p:pic>
      <p:pic>
        <p:nvPicPr>
          <p:cNvPr id="21507" name="Picture 3" descr="C:\Users\User\Desktop\папин день\UR-u1kbLS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5315" y="2132856"/>
            <a:ext cx="5213487" cy="3682607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папы – просто класс!</a:t>
            </a:r>
          </a:p>
        </p:txBody>
      </p:sp>
      <p:pic>
        <p:nvPicPr>
          <p:cNvPr id="22530" name="Picture 2" descr="C:\Users\User\Desktop\папин день\vrGkC0kh-1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31447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F1002A-6092-4826-A77D-C4B11277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16632"/>
            <a:ext cx="8892480" cy="60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1089"/>
      </p:ext>
    </p:extLst>
  </p:cSld>
  <p:clrMapOvr>
    <a:masterClrMapping/>
  </p:clrMapOvr>
  <p:transition advTm="7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EC9E02-D852-49D1-856A-84583F7C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990"/>
            <a:ext cx="9144000" cy="62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7316"/>
      </p:ext>
    </p:extLst>
  </p:cSld>
  <p:clrMapOvr>
    <a:masterClrMapping/>
  </p:clrMapOvr>
  <p:transition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85728"/>
            <a:ext cx="2614602" cy="299925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славный праздник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дедов и отцов.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для вас в запасе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теплых слов.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мужества желаем,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сильными всегда.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рядом с вами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страшна беда.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C:\Users\User\Desktop\папин день\61U-VXJuQ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694893" cy="3786214"/>
          </a:xfrm>
          <a:prstGeom prst="rect">
            <a:avLst/>
          </a:prstGeom>
          <a:noFill/>
        </p:spPr>
      </p:pic>
      <p:pic>
        <p:nvPicPr>
          <p:cNvPr id="1026" name="Picture 2" descr="C:\Users\User\Desktop\папин день\YrF3C95U7T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934" y="3457204"/>
            <a:ext cx="4376150" cy="3282113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148064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«Веселый физик»</a:t>
            </a:r>
          </a:p>
        </p:txBody>
      </p:sp>
      <p:pic>
        <p:nvPicPr>
          <p:cNvPr id="15362" name="Picture 2" descr="C:\Users\User\Desktop\папин день\X8pZMEx3Y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714776" cy="5587685"/>
          </a:xfrm>
          <a:prstGeom prst="rect">
            <a:avLst/>
          </a:prstGeom>
          <a:noFill/>
        </p:spPr>
      </p:pic>
      <p:pic>
        <p:nvPicPr>
          <p:cNvPr id="15363" name="Picture 3" descr="C:\Users\User\Desktop\папин день\xdKiwLTF9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894430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папин день\bf6W4I_ESH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23307" cy="5600518"/>
          </a:xfrm>
          <a:prstGeom prst="rect">
            <a:avLst/>
          </a:prstGeom>
          <a:noFill/>
        </p:spPr>
      </p:pic>
      <p:pic>
        <p:nvPicPr>
          <p:cNvPr id="23555" name="Picture 3" descr="C:\Users\User\Desktop\папин день\3dawxeEl8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478" y="1988840"/>
            <a:ext cx="4808263" cy="458343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4752528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«Подводники»</a:t>
            </a:r>
          </a:p>
        </p:txBody>
      </p:sp>
      <p:pic>
        <p:nvPicPr>
          <p:cNvPr id="16386" name="Picture 2" descr="C:\Users\User\Desktop\папин день\RnW9p9k69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319" y="173022"/>
            <a:ext cx="4369691" cy="4429156"/>
          </a:xfrm>
          <a:prstGeom prst="rect">
            <a:avLst/>
          </a:prstGeom>
          <a:noFill/>
        </p:spPr>
      </p:pic>
      <p:pic>
        <p:nvPicPr>
          <p:cNvPr id="16387" name="Picture 3" descr="C:\Users\User\Desktop\папин день\tvWNx69mu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93926"/>
            <a:ext cx="4894353" cy="339105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User\Desktop\папин день\FyToAC8P9P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890" y="1956"/>
            <a:ext cx="1962150" cy="2952750"/>
          </a:xfrm>
          <a:prstGeom prst="rect">
            <a:avLst/>
          </a:prstGeom>
          <a:noFill/>
        </p:spPr>
      </p:pic>
      <p:pic>
        <p:nvPicPr>
          <p:cNvPr id="19458" name="Picture 2" descr="C:\Users\User\Desktop\папин день\IEuGkqPbX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0" y="357165"/>
            <a:ext cx="4519616" cy="6026129"/>
          </a:xfrm>
          <a:prstGeom prst="rect">
            <a:avLst/>
          </a:prstGeom>
          <a:noFill/>
        </p:spPr>
      </p:pic>
      <p:pic>
        <p:nvPicPr>
          <p:cNvPr id="19459" name="Picture 3" descr="C:\Users\User\Desktop\папин день\e3KG6kyem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2954706"/>
            <a:ext cx="4019551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«Военный оркестр»</a:t>
            </a:r>
          </a:p>
        </p:txBody>
      </p:sp>
      <p:pic>
        <p:nvPicPr>
          <p:cNvPr id="17410" name="Picture 2" descr="C:\Users\User\Desktop\папин день\Gb-hnkX8V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835287" cy="3214710"/>
          </a:xfrm>
          <a:prstGeom prst="rect">
            <a:avLst/>
          </a:prstGeom>
          <a:noFill/>
        </p:spPr>
      </p:pic>
      <p:pic>
        <p:nvPicPr>
          <p:cNvPr id="17411" name="Picture 3" descr="C:\Users\User\Desktop\папин день\llf3C_as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518269" cy="5292104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апин день\SvtuQ-LNJ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132672" cy="6216276"/>
          </a:xfrm>
          <a:prstGeom prst="rect">
            <a:avLst/>
          </a:prstGeom>
          <a:noFill/>
        </p:spPr>
      </p:pic>
      <p:pic>
        <p:nvPicPr>
          <p:cNvPr id="18435" name="Picture 3" descr="C:\Users\User\Desktop\папин день\-dOAxXr9l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561962" cy="5357826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02344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«Спортсмены»</a:t>
            </a:r>
          </a:p>
        </p:txBody>
      </p:sp>
      <p:pic>
        <p:nvPicPr>
          <p:cNvPr id="20482" name="Picture 2" descr="C:\Users\User\Desktop\папин день\tPRmkFt8f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5802344" cy="3857652"/>
          </a:xfrm>
          <a:prstGeom prst="rect">
            <a:avLst/>
          </a:prstGeom>
          <a:noFill/>
        </p:spPr>
      </p:pic>
      <p:pic>
        <p:nvPicPr>
          <p:cNvPr id="20483" name="Picture 3" descr="C:\Users\User\Desktop\папин день\SYgY996C9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71480"/>
            <a:ext cx="300892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Государственное бюджетное общеобразовательное учреждение гимназия № 209 Центрального района Санкт-Петербурга    «Павловская гимназия» Детско-родительская мастерская: « Где активные отцы, там и дети, молодцы!»   </vt:lpstr>
      <vt:lpstr>Сегодня славный праздник Для дедов и отцов. У нас для вас в запасе Немало теплых слов. Вам мужества желаем, Быть сильными всегда. Мы знаем, рядом с вами Нам не страшна беда. </vt:lpstr>
      <vt:lpstr>Центр «Веселый физик»</vt:lpstr>
      <vt:lpstr>Презентация PowerPoint</vt:lpstr>
      <vt:lpstr>Центр «Подводники»</vt:lpstr>
      <vt:lpstr>Презентация PowerPoint</vt:lpstr>
      <vt:lpstr>Центр «Военный оркестр»</vt:lpstr>
      <vt:lpstr>Презентация PowerPoint</vt:lpstr>
      <vt:lpstr>Центр «Спортсмены»</vt:lpstr>
      <vt:lpstr>Презентация PowerPoint</vt:lpstr>
      <vt:lpstr>Наши папы – просто класс!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Родительская мастерская : «Папа может…»</dc:title>
  <dc:creator>User</dc:creator>
  <cp:lastModifiedBy>Ромашки</cp:lastModifiedBy>
  <cp:revision>21</cp:revision>
  <dcterms:created xsi:type="dcterms:W3CDTF">2019-03-28T20:45:41Z</dcterms:created>
  <dcterms:modified xsi:type="dcterms:W3CDTF">2022-03-30T05:28:27Z</dcterms:modified>
</cp:coreProperties>
</file>