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353"/>
    <a:srgbClr val="FB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F35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Работа\Картинки\Осень солнышко\44_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4" b="95085" l="33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3707904"/>
          </a:xfrm>
          <a:prstGeom prst="rect">
            <a:avLst/>
          </a:prstGeom>
          <a:solidFill>
            <a:srgbClr val="FFF353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8872"/>
            <a:ext cx="3177330" cy="317733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6753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Работа\Картинки\Школа\i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9" y="3938222"/>
            <a:ext cx="2088232" cy="27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где мы все с буквами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54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пойти!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Пожелайте нам успеха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счастливого пути!</a:t>
            </a:r>
          </a:p>
        </p:txBody>
      </p:sp>
      <p:pic>
        <p:nvPicPr>
          <p:cNvPr id="1028" name="Picture 4" descr="E:\Загрузки\DSC_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2" y="1556792"/>
            <a:ext cx="6543724" cy="49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6"/>
          <a:stretch/>
        </p:blipFill>
        <p:spPr>
          <a:xfrm>
            <a:off x="971600" y="2060848"/>
            <a:ext cx="6228184" cy="4035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 школу мы пойдём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портфель с собой возьмём.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295861" y="260648"/>
            <a:ext cx="4209998" cy="2806665"/>
          </a:xfrm>
          <a:prstGeom prst="rect">
            <a:avLst/>
          </a:prstGeom>
        </p:spPr>
      </p:pic>
      <p:pic>
        <p:nvPicPr>
          <p:cNvPr id="3074" name="Picture 2" descr="E:\Работа\ПРОЕКТЫ\Проект Школа\школа\DSCN2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-8428" b="19883"/>
          <a:stretch/>
        </p:blipFill>
        <p:spPr bwMode="auto">
          <a:xfrm>
            <a:off x="4835236" y="0"/>
            <a:ext cx="4078899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абота\ПРОЕКТЫ\Проект Школа\школа\DSCN20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" t="1140" r="1064" b="12063"/>
          <a:stretch/>
        </p:blipFill>
        <p:spPr bwMode="auto">
          <a:xfrm>
            <a:off x="323527" y="3602589"/>
            <a:ext cx="4157465" cy="27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3185103"/>
            <a:ext cx="46440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портфель- теремок.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живут сказки, которые сочинили дети о школьных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принадлежностях.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6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Работа\ПРОЕКТЫ\Проект Школа\школа\DSCN19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343622" y="188640"/>
            <a:ext cx="4242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Работа\ПРОЕКТЫ\Проект Школа\школа\DSCN19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3"/>
          <a:stretch/>
        </p:blipFill>
        <p:spPr bwMode="auto">
          <a:xfrm>
            <a:off x="4814426" y="188640"/>
            <a:ext cx="427071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Работа\ПРОЕКТЫ\Проект Школа\школа\DSCN19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6"/>
          <a:stretch/>
        </p:blipFill>
        <p:spPr bwMode="auto">
          <a:xfrm>
            <a:off x="316091" y="3576655"/>
            <a:ext cx="4228638" cy="27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11"/>
          <p:cNvSpPr txBox="1">
            <a:spLocks noGrp="1"/>
          </p:cNvSpPr>
          <p:nvPr>
            <p:ph type="subTitle" idx="1"/>
          </p:nvPr>
        </p:nvSpPr>
        <p:spPr>
          <a:xfrm>
            <a:off x="4497478" y="3645024"/>
            <a:ext cx="428052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придумали и изготовили обложки для книг.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Работа\ПРОЕКТЫ\Проект Школа\школа\DSCN19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467543" y="1196753"/>
            <a:ext cx="7056719" cy="46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876" y="311435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«И мамы, и папы тоже учились.»</a:t>
            </a:r>
          </a:p>
        </p:txBody>
      </p:sp>
    </p:spTree>
    <p:extLst>
      <p:ext uri="{BB962C8B-B14F-4D97-AF65-F5344CB8AC3E}">
        <p14:creationId xmlns:p14="http://schemas.microsoft.com/office/powerpoint/2010/main" val="18504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Работа\ПРОЕКТЫ\Проект Школа\школа\DSCN19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/>
          <a:stretch/>
        </p:blipFill>
        <p:spPr bwMode="auto">
          <a:xfrm>
            <a:off x="789708" y="260649"/>
            <a:ext cx="4587543" cy="61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54149"/>
            <a:ext cx="3961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зовёт звонок,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Торопитесь на урок.</a:t>
            </a:r>
          </a:p>
        </p:txBody>
      </p:sp>
    </p:spTree>
    <p:extLst>
      <p:ext uri="{BB962C8B-B14F-4D97-AF65-F5344CB8AC3E}">
        <p14:creationId xmlns:p14="http://schemas.microsoft.com/office/powerpoint/2010/main" val="4282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Работа\ПРОЕКТЫ\Проект Школа\школа\DSCN2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3"/>
          <a:stretch/>
        </p:blipFill>
        <p:spPr bwMode="auto">
          <a:xfrm>
            <a:off x="351101" y="3573016"/>
            <a:ext cx="4105550" cy="26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Работа\ПРОЕКТЫ\Проект Школа\школа\DSCN2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 bwMode="auto">
          <a:xfrm>
            <a:off x="5003515" y="260648"/>
            <a:ext cx="4032448" cy="27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Работа\ПРОЕКТЫ\Проект Школа\школа\DSCN20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375487" y="260648"/>
            <a:ext cx="4096372" cy="27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7584" y="3585425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сочинили,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оживили.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Представление-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удивление.</a:t>
            </a:r>
          </a:p>
        </p:txBody>
      </p:sp>
    </p:spTree>
    <p:extLst>
      <p:ext uri="{BB962C8B-B14F-4D97-AF65-F5344CB8AC3E}">
        <p14:creationId xmlns:p14="http://schemas.microsoft.com/office/powerpoint/2010/main" val="11883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F35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Работа\ПРОЕКТЫ\Проект Школа\школа\DSCN2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0"/>
          <a:stretch/>
        </p:blipFill>
        <p:spPr bwMode="auto">
          <a:xfrm>
            <a:off x="280912" y="3717031"/>
            <a:ext cx="4012746" cy="25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Работа\ПРОЕКТЫ\Проект Школа\школа\DSCN19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2"/>
          <a:stretch/>
        </p:blipFill>
        <p:spPr bwMode="auto">
          <a:xfrm>
            <a:off x="323529" y="188641"/>
            <a:ext cx="3970130" cy="25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900841"/>
            <a:ext cx="467050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мы считать,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буквы называть.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 школе мы учиться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оценку «5»!</a:t>
            </a:r>
          </a:p>
          <a:p>
            <a:endParaRPr lang="ru-RU" dirty="0"/>
          </a:p>
        </p:txBody>
      </p:sp>
      <p:pic>
        <p:nvPicPr>
          <p:cNvPr id="7173" name="Picture 5" descr="E:\Работа\ПРОЕКТЫ\Проект Школа\школа\DSCN20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7"/>
          <a:stretch/>
        </p:blipFill>
        <p:spPr bwMode="auto">
          <a:xfrm>
            <a:off x="4644007" y="188641"/>
            <a:ext cx="4082191" cy="26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7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Картинки\Школа\школ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9403" y="3526010"/>
            <a:ext cx="4960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 уметь читать!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звать, не надо ждать,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можно взять и почитать!</a:t>
            </a:r>
          </a:p>
        </p:txBody>
      </p:sp>
      <p:pic>
        <p:nvPicPr>
          <p:cNvPr id="2050" name="Picture 2" descr="E:\Загрузки\DSC_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5" y="147127"/>
            <a:ext cx="4032448" cy="30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агрузки\DSC_0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1" y="147127"/>
            <a:ext cx="4032449" cy="30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Загрузки\DSC_0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2" y="3665718"/>
            <a:ext cx="4044641" cy="30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administrator</cp:lastModifiedBy>
  <cp:revision>27</cp:revision>
  <dcterms:modified xsi:type="dcterms:W3CDTF">2022-03-24T09:46:56Z</dcterms:modified>
</cp:coreProperties>
</file>