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7" r:id="rId3"/>
    <p:sldId id="298" r:id="rId4"/>
    <p:sldId id="302" r:id="rId5"/>
    <p:sldId id="270" r:id="rId6"/>
    <p:sldId id="266" r:id="rId7"/>
    <p:sldId id="272" r:id="rId8"/>
    <p:sldId id="267" r:id="rId9"/>
    <p:sldId id="291" r:id="rId10"/>
    <p:sldId id="301" r:id="rId11"/>
    <p:sldId id="300" r:id="rId12"/>
    <p:sldId id="273" r:id="rId13"/>
    <p:sldId id="303" r:id="rId14"/>
    <p:sldId id="295" r:id="rId15"/>
    <p:sldId id="304" r:id="rId16"/>
    <p:sldId id="257" r:id="rId17"/>
    <p:sldId id="293" r:id="rId18"/>
    <p:sldId id="275" r:id="rId19"/>
    <p:sldId id="276" r:id="rId20"/>
    <p:sldId id="305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AE"/>
    <a:srgbClr val="10FCCF"/>
    <a:srgbClr val="1AF2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2000" dirty="0" err="1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вида №26 «Ягодка» </a:t>
            </a:r>
            <a:r>
              <a:rPr lang="ru-RU" sz="2000" dirty="0" err="1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пгт.Ярославский</a:t>
            </a:r>
            <a:r>
              <a:rPr lang="ru-RU" sz="2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Хорольского</a:t>
            </a:r>
            <a:r>
              <a:rPr lang="ru-RU" sz="2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Приморского края</a:t>
            </a:r>
            <a:endParaRPr lang="ru-RU" sz="20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00066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 регионального компонента в деятельности дошкольного образовательного учреждения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6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r">
              <a:buNone/>
            </a:pPr>
            <a:r>
              <a:rPr lang="ru-RU" sz="8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Долбыш Е.Г.</a:t>
            </a:r>
          </a:p>
          <a:p>
            <a:pPr algn="r">
              <a:buNone/>
            </a:pP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endParaRPr lang="ru-RU" sz="5600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детского сада №26 </a:t>
            </a:r>
            <a:r>
              <a:rPr lang="ru-RU" sz="5600" dirty="0" err="1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пгт.Ярославский</a:t>
            </a:r>
            <a:endParaRPr lang="ru-RU" sz="5600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8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80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Кочеткова Н.В.</a:t>
            </a:r>
          </a:p>
          <a:p>
            <a:pPr algn="r">
              <a:buNone/>
            </a:pP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Ст.воспитатель </a:t>
            </a: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endParaRPr lang="ru-RU" sz="5600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детского сада №26 </a:t>
            </a:r>
            <a:r>
              <a:rPr lang="ru-RU" sz="5600" dirty="0" err="1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пгт.Ярославский</a:t>
            </a:r>
            <a:r>
              <a:rPr lang="ru-RU" sz="5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Полезные ископаемые родного края</a:t>
            </a:r>
            <a:endParaRPr lang="ru-RU" sz="36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адик\Desktop\фестиваль экология\Новая папка (3)\IMG_20190409_150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578112" cy="3429024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8" name="Picture 4" descr="C:\Users\садик\Desktop\фестиваль экология\РМО патриот\DSC00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5682" b="10662"/>
          <a:stretch>
            <a:fillRect/>
          </a:stretch>
        </p:blipFill>
        <p:spPr bwMode="auto">
          <a:xfrm>
            <a:off x="4286248" y="3643314"/>
            <a:ext cx="4607900" cy="2891088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Совместная работа детей и родителей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Музей\20171016_142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12" b="2771"/>
          <a:stretch>
            <a:fillRect/>
          </a:stretch>
        </p:blipFill>
        <p:spPr bwMode="auto">
          <a:xfrm>
            <a:off x="531765" y="1600199"/>
            <a:ext cx="7971201" cy="4757759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Растительный и животный мир Приморского края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NS\Desktop\РМО патриот\фото музей\20171219_154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1428736"/>
            <a:ext cx="3643338" cy="5143536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NS\Desktop\РМО патриот\фото музей\20171219_154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6" r="2029" b="4644"/>
          <a:stretch/>
        </p:blipFill>
        <p:spPr bwMode="auto">
          <a:xfrm>
            <a:off x="571472" y="1428736"/>
            <a:ext cx="3500462" cy="5174596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45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адик\Desktop\фестиваль экология\Новая папка (3)\IMG_20190409_145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05"/>
          <a:stretch>
            <a:fillRect/>
          </a:stretch>
        </p:blipFill>
        <p:spPr bwMode="auto">
          <a:xfrm>
            <a:off x="214282" y="1357298"/>
            <a:ext cx="4116916" cy="4000528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6" name="Picture 2" descr="F:\РМО патриот\DSC00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4504741" cy="4000528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«По тигриному следу»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садик\Desktop\фестиваль экология\Новая папка (3)\IMG_20190409_145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" b="6663"/>
          <a:stretch>
            <a:fillRect/>
          </a:stretch>
        </p:blipFill>
        <p:spPr bwMode="auto">
          <a:xfrm>
            <a:off x="357158" y="1571612"/>
            <a:ext cx="4873146" cy="4000528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5" name="Picture 3" descr="C:\Users\DNS\Desktop\РМО патриот\фото музей\20171219_154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9" t="2803" b="1905"/>
          <a:stretch>
            <a:fillRect/>
          </a:stretch>
        </p:blipFill>
        <p:spPr bwMode="auto">
          <a:xfrm>
            <a:off x="5429256" y="1571612"/>
            <a:ext cx="3412132" cy="4857784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ик\Desktop\фестиваль экология\РМО патриот\DSC0038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381875" cy="5537200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Подводный мир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дик\Desktop\фестиваль экология\Новая папка (3)\IMG_20190409_150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672"/>
          <a:stretch>
            <a:fillRect/>
          </a:stretch>
        </p:blipFill>
        <p:spPr bwMode="auto">
          <a:xfrm>
            <a:off x="357158" y="1285860"/>
            <a:ext cx="5153044" cy="2697163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5" name="Picture 2" descr="C:\Users\DNS\Desktop\РМО патриот\фото музей\20171219_154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03"/>
          <a:stretch>
            <a:fillRect/>
          </a:stretch>
        </p:blipFill>
        <p:spPr bwMode="auto">
          <a:xfrm>
            <a:off x="4071934" y="3857628"/>
            <a:ext cx="4857784" cy="2822226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Взаимодействие детей и взрослых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NS\Desktop\РМО патриот\фото к портфолио ира\P1050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1285860"/>
            <a:ext cx="4143404" cy="3349514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Всё тут\Документы\Фото\день матери 2014\день матери В ДОУ 2011г\P1030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928934"/>
            <a:ext cx="4382312" cy="3286148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«День тигра» в ДОУ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адик\Desktop\Documents\фото\День тигра\день тигра 2016\IMG_20160928_105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86280" cy="3214710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4099" name="Picture 3" descr="C:\Users\садик\Desktop\Documents\фото\День тигра\день тигра 2016\IMG_20160928_105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324352" cy="3243264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Викторина «Умники и умницы», </a:t>
            </a:r>
            <a:b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детский туристический слет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адик\Desktop\Documents\фото\умники и умницы 2016\IMG_20160429_100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786" r="7208" b="28562"/>
          <a:stretch>
            <a:fillRect/>
          </a:stretch>
        </p:blipFill>
        <p:spPr bwMode="auto">
          <a:xfrm>
            <a:off x="214282" y="1928802"/>
            <a:ext cx="4071966" cy="3500462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5123" name="Picture 3" descr="C:\Users\садик\Desktop\Documents\фото\турслет 2018\_MG_0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0526"/>
          <a:stretch>
            <a:fillRect/>
          </a:stretch>
        </p:blipFill>
        <p:spPr bwMode="auto">
          <a:xfrm>
            <a:off x="4394996" y="1714488"/>
            <a:ext cx="4380856" cy="3929090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4287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Региональный компонент-</a:t>
            </a:r>
            <a:br>
              <a:rPr lang="ru-RU" sz="28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необходимое условие вариативности дошкольного образования</a:t>
            </a:r>
            <a:endParaRPr lang="ru-RU" sz="3600" b="1" dirty="0">
              <a:solidFill>
                <a:srgbClr val="1212AE"/>
              </a:solidFill>
            </a:endParaRPr>
          </a:p>
        </p:txBody>
      </p:sp>
      <p:pic>
        <p:nvPicPr>
          <p:cNvPr id="3074" name="Picture 2" descr="C:\Users\садик\Pictures\iNFGW6M0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357982" cy="4768487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дик\Desktop\Documents\фото\лето 2018 праздник мир детства\IMG_20180615_1011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832" r="8567" b="28025"/>
          <a:stretch>
            <a:fillRect/>
          </a:stretch>
        </p:blipFill>
        <p:spPr bwMode="auto">
          <a:xfrm>
            <a:off x="428596" y="714356"/>
            <a:ext cx="8251825" cy="5286375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Направления и содержание регионального компонента:</a:t>
            </a:r>
            <a:endParaRPr lang="ru-RU" sz="36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Природно-климатические особенности родного края.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Национально-культурные и исторические особенности края.</a:t>
            </a:r>
          </a:p>
          <a:p>
            <a:pPr>
              <a:buNone/>
            </a:pPr>
            <a:endParaRPr lang="ru-RU" b="1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Природа родного края.</a:t>
            </a:r>
            <a:endParaRPr lang="ru-RU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Формирование регионального компонента</a:t>
            </a:r>
            <a:endParaRPr lang="ru-RU" sz="36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развитие духовно-нравственной культуры ребенка, формирование ценностных ориентаций, воспитания гуманной, социально активной, творческой личности, способной понимать и любить родной край.</a:t>
            </a:r>
            <a:endParaRPr lang="ru-RU" sz="3600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Эколого-краеведческий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мини-музея: </a:t>
            </a:r>
            <a:r>
              <a:rPr lang="ru-RU" dirty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у воспитанников на основе эколого-краеведческих </a:t>
            </a:r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знаний, </a:t>
            </a:r>
            <a:r>
              <a:rPr lang="ru-RU" dirty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воспитание  основ музейной культуры,  гордости за родной край</a:t>
            </a:r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rgbClr val="1212AE"/>
                </a:solidFill>
              </a:rPr>
              <a:t> </a:t>
            </a:r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у дошкольников.</a:t>
            </a:r>
          </a:p>
          <a:p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 и познавательной деятельности.</a:t>
            </a:r>
          </a:p>
          <a:p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Обогащение предметно-развивающей среды в ДОУ.  </a:t>
            </a:r>
          </a:p>
          <a:p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представления о музее. </a:t>
            </a:r>
          </a:p>
          <a:p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Формирование умения самостоятельно анализировать и систематизировать полученные знания.  </a:t>
            </a:r>
          </a:p>
          <a:p>
            <a:r>
              <a:rPr lang="ru-RU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 Формирование активной жизненной позиции  (умение ребенка  использовать полученные знания и умения в повседневной жизни).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9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Россия –наша Родина</a:t>
            </a:r>
            <a:endParaRPr lang="ru-RU" sz="40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адик\Desktop\фестиваль экология\Музей\20171219_153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643974" cy="3482981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6" name="Picture 2" descr="C:\Users\садик\Desktop\фестиваль экология\Музей\IMG_20190409_112809.jpg"/>
          <p:cNvPicPr>
            <a:picLocks noChangeAspect="1" noChangeArrowheads="1"/>
          </p:cNvPicPr>
          <p:nvPr/>
        </p:nvPicPr>
        <p:blipFill>
          <a:blip r:embed="rId3" cstate="print"/>
          <a:srcRect r="7277" b="2139"/>
          <a:stretch>
            <a:fillRect/>
          </a:stretch>
        </p:blipFill>
        <p:spPr bwMode="auto">
          <a:xfrm>
            <a:off x="5214942" y="1571612"/>
            <a:ext cx="3458981" cy="4874019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Территория нашей Родины</a:t>
            </a:r>
            <a:endParaRPr lang="ru-RU" sz="40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NS\Desktop\РМО патриот\фото к портфолио ира\P1050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7643866" cy="5287306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Знакомство с районом, поселком</a:t>
            </a:r>
            <a:endParaRPr lang="ru-RU" sz="40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адик\Desktop\фестиваль экология\Музей\IMG_20190409_112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821790" cy="5245374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pic>
        <p:nvPicPr>
          <p:cNvPr id="2054" name="Picture 6" descr="C:\Users\садик\Desktop\фестиваль экология\Музей\IMG_20190409_112758.jpg"/>
          <p:cNvPicPr>
            <a:picLocks noChangeAspect="1" noChangeArrowheads="1"/>
          </p:cNvPicPr>
          <p:nvPr/>
        </p:nvPicPr>
        <p:blipFill>
          <a:blip r:embed="rId3" cstate="print"/>
          <a:srcRect t="2826" r="3774" b="3901"/>
          <a:stretch>
            <a:fillRect/>
          </a:stretch>
        </p:blipFill>
        <p:spPr bwMode="auto">
          <a:xfrm>
            <a:off x="444832" y="1214422"/>
            <a:ext cx="3698540" cy="5286412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212AE"/>
                </a:solidFill>
                <a:latin typeface="Times New Roman" pitchFamily="18" charset="0"/>
                <a:cs typeface="Times New Roman" pitchFamily="18" charset="0"/>
              </a:rPr>
              <a:t>Наш край-Приморье</a:t>
            </a:r>
            <a:endParaRPr lang="ru-RU" sz="4000" b="1" dirty="0">
              <a:solidFill>
                <a:srgbClr val="1212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Users\DNS\Desktop\РМО патриот\фото музей\20171219_154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357298"/>
            <a:ext cx="3214710" cy="5106940"/>
          </a:xfrm>
          <a:prstGeom prst="rect">
            <a:avLst/>
          </a:prstGeom>
          <a:noFill/>
          <a:ln>
            <a:solidFill>
              <a:srgbClr val="1212AE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https://im0-tub-ru.yandex.net/i?id=767438f2822e996ff4a244f0efeaa177-l&amp;n=13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571612"/>
            <a:ext cx="5143536" cy="4429156"/>
          </a:xfrm>
          <a:prstGeom prst="rect">
            <a:avLst/>
          </a:prstGeom>
          <a:noFill/>
          <a:ln>
            <a:solidFill>
              <a:srgbClr val="1212AE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143900" y="5214950"/>
            <a:ext cx="571504" cy="642942"/>
          </a:xfrm>
          <a:prstGeom prst="rect">
            <a:avLst/>
          </a:prstGeom>
          <a:solidFill>
            <a:srgbClr val="1AF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7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243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образовательное учреждение детский сад общеразвивающего вида №26 «Ягодка» пгт.Ярославский Хорольского муниципального округа Приморского края</vt:lpstr>
      <vt:lpstr>Региональный компонент- необходимое условие вариативности дошкольного образования</vt:lpstr>
      <vt:lpstr>Направления и содержание регионального компонента:</vt:lpstr>
      <vt:lpstr>Формирование регионального компонента</vt:lpstr>
      <vt:lpstr>Эколого-краеведческий музей</vt:lpstr>
      <vt:lpstr>Россия –наша Родина</vt:lpstr>
      <vt:lpstr>Территория нашей Родины</vt:lpstr>
      <vt:lpstr>Знакомство с районом, поселком</vt:lpstr>
      <vt:lpstr>Наш край-Приморье</vt:lpstr>
      <vt:lpstr>Полезные ископаемые родного края</vt:lpstr>
      <vt:lpstr>Совместная работа детей и родителей</vt:lpstr>
      <vt:lpstr>Растительный и животный мир Приморского края</vt:lpstr>
      <vt:lpstr>Растительный мир</vt:lpstr>
      <vt:lpstr>«По тигриному следу»</vt:lpstr>
      <vt:lpstr>Слайд 15</vt:lpstr>
      <vt:lpstr>Подводный мир</vt:lpstr>
      <vt:lpstr>Взаимодействие детей и взрослых</vt:lpstr>
      <vt:lpstr>«День тигра» в ДОУ</vt:lpstr>
      <vt:lpstr>  Викторина «Умники и умницы»,  детский туристический слет 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фестиваль  «Естественно-научное образование и просвещение: современные вызовы» </dc:title>
  <dc:creator>садик</dc:creator>
  <cp:lastModifiedBy>Садик</cp:lastModifiedBy>
  <cp:revision>208</cp:revision>
  <dcterms:created xsi:type="dcterms:W3CDTF">2019-04-09T01:54:37Z</dcterms:created>
  <dcterms:modified xsi:type="dcterms:W3CDTF">2023-03-01T23:43:41Z</dcterms:modified>
</cp:coreProperties>
</file>