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DD6D6A-0063-4855-A12B-1FD83A7805B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E119A0-E8D1-44D1-BD86-12F8A62DE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DA5A-496E-402F-BD0E-40C414C0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233" y="234194"/>
            <a:ext cx="9966960" cy="2926080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rgbClr val="C00000"/>
                </a:solidFill>
              </a:rPr>
              <a:t>Наша армия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27F4E0-6A99-42AA-B59D-FE2ECD47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69634"/>
            <a:ext cx="5050420" cy="13881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Презентация для детей старшего дошкольного возраста</a:t>
            </a:r>
          </a:p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Подготовила воспитатель МБДОУ «ЦРР – детский сад №172»  Гордеева А.Г.</a:t>
            </a:r>
          </a:p>
        </p:txBody>
      </p:sp>
    </p:spTree>
    <p:extLst>
      <p:ext uri="{BB962C8B-B14F-4D97-AF65-F5344CB8AC3E}">
        <p14:creationId xmlns:p14="http://schemas.microsoft.com/office/powerpoint/2010/main" val="25880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990BF-EE60-47B9-9BF3-F0CFB877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рава, внешний, оружие, ружье&#10;&#10;Автоматически созданное описание">
            <a:extLst>
              <a:ext uri="{FF2B5EF4-FFF2-40B4-BE49-F238E27FC236}">
                <a16:creationId xmlns:a16="http://schemas.microsoft.com/office/drawing/2014/main" id="{02768620-5D6C-43A2-9E7F-6AA72223D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59" y="2723388"/>
            <a:ext cx="5644134" cy="3762756"/>
          </a:xfrm>
        </p:spPr>
      </p:pic>
      <p:pic>
        <p:nvPicPr>
          <p:cNvPr id="7" name="Рисунок 6" descr="Изображение выглядит как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EAEF8AD-2C57-466A-B31F-98591DD3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7" y="225806"/>
            <a:ext cx="609600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DAF99-C598-4C38-8485-D8CBF61C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нешний, трюк, прыгает, делает&#10;&#10;Автоматически созданное описание">
            <a:extLst>
              <a:ext uri="{FF2B5EF4-FFF2-40B4-BE49-F238E27FC236}">
                <a16:creationId xmlns:a16="http://schemas.microsoft.com/office/drawing/2014/main" id="{B4015215-B453-4903-8D2E-6CB89E76A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55" y="588264"/>
            <a:ext cx="9166690" cy="6107307"/>
          </a:xfrm>
        </p:spPr>
      </p:pic>
    </p:spTree>
    <p:extLst>
      <p:ext uri="{BB962C8B-B14F-4D97-AF65-F5344CB8AC3E}">
        <p14:creationId xmlns:p14="http://schemas.microsoft.com/office/powerpoint/2010/main" val="5050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6BA45-DA35-487E-A0F2-ED0D87C6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земля, внешний, сад, овощ&#10;&#10;Автоматически созданное описание">
            <a:extLst>
              <a:ext uri="{FF2B5EF4-FFF2-40B4-BE49-F238E27FC236}">
                <a16:creationId xmlns:a16="http://schemas.microsoft.com/office/drawing/2014/main" id="{DFA8D58A-ACAF-42A8-AD8D-48F1F255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90" y="334942"/>
            <a:ext cx="8250820" cy="6188116"/>
          </a:xfrm>
        </p:spPr>
      </p:pic>
    </p:spTree>
    <p:extLst>
      <p:ext uri="{BB962C8B-B14F-4D97-AF65-F5344CB8AC3E}">
        <p14:creationId xmlns:p14="http://schemas.microsoft.com/office/powerpoint/2010/main" val="37506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2F48-5497-401E-A53F-BCF4E475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C1A00D9-52BB-450A-926E-2F74F38DD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38" y="383702"/>
            <a:ext cx="8902324" cy="5930096"/>
          </a:xfrm>
        </p:spPr>
      </p:pic>
    </p:spTree>
    <p:extLst>
      <p:ext uri="{BB962C8B-B14F-4D97-AF65-F5344CB8AC3E}">
        <p14:creationId xmlns:p14="http://schemas.microsoft.com/office/powerpoint/2010/main" val="31316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008B2-C5F8-4FD7-8427-C3B95D8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F2CE627-C4E0-40FB-9F93-E2323A40E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6" y="347472"/>
            <a:ext cx="8875776" cy="6248400"/>
          </a:xfrm>
        </p:spPr>
      </p:pic>
    </p:spTree>
    <p:extLst>
      <p:ext uri="{BB962C8B-B14F-4D97-AF65-F5344CB8AC3E}">
        <p14:creationId xmlns:p14="http://schemas.microsoft.com/office/powerpoint/2010/main" val="31781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C71E5-6F34-4667-94C0-7623291E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в поз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99C92D8-FCDF-44B0-A8B5-CFF60179A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2211" r="3165" b="19579"/>
          <a:stretch/>
        </p:blipFill>
        <p:spPr>
          <a:xfrm>
            <a:off x="1901952" y="426720"/>
            <a:ext cx="8924544" cy="6083808"/>
          </a:xfrm>
        </p:spPr>
      </p:pic>
    </p:spTree>
    <p:extLst>
      <p:ext uri="{BB962C8B-B14F-4D97-AF65-F5344CB8AC3E}">
        <p14:creationId xmlns:p14="http://schemas.microsoft.com/office/powerpoint/2010/main" val="24821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00878-77F5-497D-A5A8-68657835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боевая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6C7707D-7A45-4F5F-A4AB-FFEC0C90D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3" y="332773"/>
            <a:ext cx="10116273" cy="6192454"/>
          </a:xfrm>
        </p:spPr>
      </p:pic>
    </p:spTree>
    <p:extLst>
      <p:ext uri="{BB962C8B-B14F-4D97-AF65-F5344CB8AC3E}">
        <p14:creationId xmlns:p14="http://schemas.microsoft.com/office/powerpoint/2010/main" val="24653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A7006-9C36-4B8F-9F2F-446758C9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небо, внешний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C03BB55A-F3D2-49FC-BD35-9D162BA85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3" y="549601"/>
            <a:ext cx="8634714" cy="5758797"/>
          </a:xfrm>
        </p:spPr>
      </p:pic>
    </p:spTree>
    <p:extLst>
      <p:ext uri="{BB962C8B-B14F-4D97-AF65-F5344CB8AC3E}">
        <p14:creationId xmlns:p14="http://schemas.microsoft.com/office/powerpoint/2010/main" val="36071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7C15-EE4C-4D39-B555-616F3946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небо, военный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17A97AA-FE3A-4DD3-BB44-DE26CE6BF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96" y="498676"/>
            <a:ext cx="9086127" cy="5860648"/>
          </a:xfrm>
        </p:spPr>
      </p:pic>
    </p:spTree>
    <p:extLst>
      <p:ext uri="{BB962C8B-B14F-4D97-AF65-F5344CB8AC3E}">
        <p14:creationId xmlns:p14="http://schemas.microsoft.com/office/powerpoint/2010/main" val="18138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CEF7C-882D-4A56-8E3B-93BB2A8D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нешний, человек, доро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1653BCC7-0C80-4A4D-A3F9-A3C81ED8F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21" y="424887"/>
            <a:ext cx="9021358" cy="6008225"/>
          </a:xfrm>
        </p:spPr>
      </p:pic>
    </p:spTree>
    <p:extLst>
      <p:ext uri="{BB962C8B-B14F-4D97-AF65-F5344CB8AC3E}">
        <p14:creationId xmlns:p14="http://schemas.microsoft.com/office/powerpoint/2010/main" val="24564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3EA31-9739-4ACF-AFD5-E561917B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нешний, трава, дере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3619177-4FA6-4553-8519-480DF56F7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487679"/>
            <a:ext cx="9875519" cy="5974081"/>
          </a:xfrm>
        </p:spPr>
      </p:pic>
    </p:spTree>
    <p:extLst>
      <p:ext uri="{BB962C8B-B14F-4D97-AF65-F5344CB8AC3E}">
        <p14:creationId xmlns:p14="http://schemas.microsoft.com/office/powerpoint/2010/main" val="8205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369BF-5C93-44AF-87D0-62686340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F0CF87-EB8F-4D26-8033-27845D664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134112"/>
            <a:ext cx="10424159" cy="6571488"/>
          </a:xfrm>
        </p:spPr>
      </p:pic>
    </p:spTree>
    <p:extLst>
      <p:ext uri="{BB962C8B-B14F-4D97-AF65-F5344CB8AC3E}">
        <p14:creationId xmlns:p14="http://schemas.microsoft.com/office/powerpoint/2010/main" val="33539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AE2C5-A415-4877-B1B1-60B33449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нутренний, пол, человек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BFECC67E-2FDB-40BF-AFFF-A912B2D64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7" y="118872"/>
            <a:ext cx="6053576" cy="4038600"/>
          </a:xfrm>
        </p:spPr>
      </p:pic>
      <p:pic>
        <p:nvPicPr>
          <p:cNvPr id="7" name="Рисунок 6" descr="Изображение выглядит как внутренний, спорт, тренажер&#10;&#10;Автоматически созданное описание">
            <a:extLst>
              <a:ext uri="{FF2B5EF4-FFF2-40B4-BE49-F238E27FC236}">
                <a16:creationId xmlns:a16="http://schemas.microsoft.com/office/drawing/2014/main" id="{50235877-F8E7-49F0-8E17-5877B0E721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6714" r="3549" b="7883"/>
          <a:stretch/>
        </p:blipFill>
        <p:spPr>
          <a:xfrm>
            <a:off x="6096000" y="2871216"/>
            <a:ext cx="5972015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78675-578F-47FE-9298-021D831E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рево, военная форма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6FB100C-FA6A-4C2B-891A-0CAF6A66A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21361"/>
            <a:ext cx="5619083" cy="3747928"/>
          </a:xfrm>
        </p:spPr>
      </p:pic>
      <p:pic>
        <p:nvPicPr>
          <p:cNvPr id="7" name="Рисунок 6" descr="Изображение выглядит как дерево, военная форма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E93E399-A899-49B4-9EF8-878177E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637821"/>
            <a:ext cx="5815584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186</TotalTime>
  <Words>24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Corbel</vt:lpstr>
      <vt:lpstr>Базис</vt:lpstr>
      <vt:lpstr>Наша армия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</dc:title>
  <dc:creator>Михаил Гордеев</dc:creator>
  <cp:lastModifiedBy>Михаил Гордеев</cp:lastModifiedBy>
  <cp:revision>7</cp:revision>
  <dcterms:created xsi:type="dcterms:W3CDTF">2021-02-11T06:06:31Z</dcterms:created>
  <dcterms:modified xsi:type="dcterms:W3CDTF">2022-03-18T18:07:56Z</dcterms:modified>
</cp:coreProperties>
</file>