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9" r:id="rId8"/>
    <p:sldId id="280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тский сад №2" initials="Дс№" lastIdx="3" clrIdx="0">
    <p:extLst>
      <p:ext uri="{19B8F6BF-5375-455C-9EA6-DF929625EA0E}">
        <p15:presenceInfo xmlns:p15="http://schemas.microsoft.com/office/powerpoint/2012/main" userId="Детский сад №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t>21.02.2023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2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8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2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78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7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kumimoji="0" lang="ru-RU" noProof="0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42E67-0227-4BC3-82B0-5759BC2EE067}" type="datetime1">
              <a:rPr lang="ru-RU" noProof="0" smtClean="0"/>
              <a:t>21.02.2023</a:t>
            </a:fld>
            <a:endParaRPr lang="ru-RU" noProof="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CC9AE-B7F3-45CB-BB2E-3222B2AEBBC3}" type="datetime1">
              <a:rPr lang="ru-RU" noProof="0" smtClean="0"/>
              <a:t>21.02.2023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58623-7ACF-43A9-B9A8-787CA2B0B620}" type="datetime1">
              <a:rPr lang="ru-RU" noProof="0" smtClean="0"/>
              <a:t>21.02.2023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EFBE7-4C1B-4778-8B46-649E4193A0B2}" type="datetime1">
              <a:rPr lang="ru-RU" noProof="0" smtClean="0"/>
              <a:t>21.02.2023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CFD91-7790-4468-A129-07AFFDDBA1C7}" type="datetime1">
              <a:rPr lang="ru-RU" noProof="0" smtClean="0"/>
              <a:t>21.02.2023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41293-93E0-46D4-A151-C6BFE1D839E4}" type="datetime1">
              <a:rPr lang="ru-RU" noProof="0" smtClean="0"/>
              <a:t>21.02.2023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1C00-DC62-4142-9F6D-DA1C45AB977D}" type="datetime1">
              <a:rPr lang="ru-RU" noProof="0" smtClean="0"/>
              <a:t>21.02.2023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95BA2-92C5-4296-B336-F8334E18CE48}" type="datetime1">
              <a:rPr lang="ru-RU" noProof="0" smtClean="0"/>
              <a:t>21.02.2023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BA5C4-3A0B-44F2-A553-77BCC15D81C0}" type="datetime1">
              <a:rPr lang="ru-RU" noProof="0" smtClean="0"/>
              <a:t>21.02.2023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01DC2-C9FF-4CCB-9CA8-59247185429A}" type="datetime1">
              <a:rPr lang="ru-RU" noProof="0" smtClean="0"/>
              <a:t>21.02.2023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00A0FC-F56C-4772-9C86-2C39F56A45E8}" type="datetime1">
              <a:rPr lang="ru-RU" noProof="0" smtClean="0"/>
              <a:t>21.02.2023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Полилиния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Поли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</p:grpSp>
        </p:grp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noProof="0" dirty="0" smtClean="0"/>
              <a:t>Образец текста</a:t>
            </a:r>
          </a:p>
          <a:p>
            <a:pPr lvl="1" rtl="0" eaLnBrk="1" latinLnBrk="0" hangingPunct="1"/>
            <a:r>
              <a:rPr lang="ru-RU" noProof="0" dirty="0" smtClean="0"/>
              <a:t>Второй уровень</a:t>
            </a:r>
          </a:p>
          <a:p>
            <a:pPr lvl="2" rtl="0" eaLnBrk="1" latinLnBrk="0" hangingPunct="1"/>
            <a:r>
              <a:rPr lang="ru-RU" noProof="0" dirty="0" smtClean="0"/>
              <a:t>Третий уровень</a:t>
            </a:r>
          </a:p>
          <a:p>
            <a:pPr lvl="3" rtl="0" eaLnBrk="1" latinLnBrk="0" hangingPunct="1"/>
            <a:r>
              <a:rPr lang="ru-RU" noProof="0" dirty="0" smtClean="0"/>
              <a:t>Четвертый уровень</a:t>
            </a:r>
          </a:p>
          <a:p>
            <a:pPr lvl="4" rtl="0" eaLnBrk="1" latinLnBrk="0" hangingPunct="1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t>21.02.2023</a:t>
            </a:fld>
            <a:endParaRPr lang="ru-RU" noProof="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350" y="2111255"/>
            <a:ext cx="10468864" cy="26490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качества образования  в МБДОУ  Ермаковский детский сад №2 комбинированного вида «Родничок»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25496"/>
            <a:ext cx="1063931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МБДОУ Ермаковский детский сад №2 комбинированного вида «Родничок»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3981" y="807522"/>
            <a:ext cx="5411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Районная научно-практическая конференция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76854"/>
            <a:ext cx="12024360" cy="721487"/>
          </a:xfrm>
          <a:prstGeom prst="rect">
            <a:avLst/>
          </a:prstGeom>
          <a:ln>
            <a:noFill/>
          </a:ln>
        </p:spPr>
        <p:txBody>
          <a:bodyPr vert="horz" lIns="0" tIns="0" rIns="18288" bIns="0" rtlCol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эффективного развития системы образования Ермаковского района в достижении качества, соответствующим стандартам»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165" y="4109421"/>
            <a:ext cx="2289327" cy="20031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2323652" cy="10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6569" y="724037"/>
            <a:ext cx="10972800" cy="814354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механизмы управления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353">
            <a:off x="5127159" y="1709160"/>
            <a:ext cx="2217380" cy="221738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10914" y="1985197"/>
            <a:ext cx="3661838" cy="18718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865" y="4504486"/>
            <a:ext cx="3670110" cy="187773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026182" y="2054709"/>
            <a:ext cx="3661838" cy="18718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1367" y="2113461"/>
            <a:ext cx="3420931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Метод моделирования образовательного процесса: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Модернизация и обновление образовательного процесса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5332" y="4750853"/>
            <a:ext cx="3259567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ДОУ по результатам ВСОКО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10807" y="2113461"/>
            <a:ext cx="3428104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Метод </a:t>
            </a:r>
            <a:r>
              <a:rPr lang="ru-RU" dirty="0">
                <a:solidFill>
                  <a:srgbClr val="C00000"/>
                </a:solidFill>
              </a:rPr>
              <a:t>моделирования </a:t>
            </a:r>
            <a:r>
              <a:rPr lang="ru-RU" dirty="0" smtClean="0">
                <a:solidFill>
                  <a:srgbClr val="C00000"/>
                </a:solidFill>
              </a:rPr>
              <a:t>образовательного </a:t>
            </a:r>
            <a:r>
              <a:rPr lang="ru-RU" dirty="0">
                <a:solidFill>
                  <a:srgbClr val="C00000"/>
                </a:solidFill>
              </a:rPr>
              <a:t>процесса: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Реализация в образовательном процессе инновационных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/>
          </p:cNvSpPr>
          <p:nvPr/>
        </p:nvSpPr>
        <p:spPr>
          <a:xfrm>
            <a:off x="-129091" y="799818"/>
            <a:ext cx="12425082" cy="488911"/>
          </a:xfrm>
          <a:prstGeom prst="rect">
            <a:avLst/>
          </a:prstGeom>
        </p:spPr>
        <p:txBody>
          <a:bodyPr vert="horz" lIns="0" rIns="0" bIns="0" rtlCol="0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 обновление образовательного процесса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2878" y="1415512"/>
            <a:ext cx="3700129" cy="16934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современной инфраструктуры: Соответствие РППС ФГОС ДО</a:t>
            </a:r>
          </a:p>
          <a:p>
            <a:pPr algn="ctr"/>
            <a:r>
              <a:rPr lang="ru-RU" dirty="0" smtClean="0"/>
              <a:t>Обновление образовательных программ и программы развития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37613" y="1468870"/>
            <a:ext cx="3933024" cy="13837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300104" y="1468870"/>
            <a:ext cx="3497133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Сопровождение инклюзивного образования.</a:t>
            </a:r>
          </a:p>
          <a:p>
            <a:pPr algn="ctr"/>
            <a:r>
              <a:rPr lang="ru-RU" dirty="0" smtClean="0"/>
              <a:t>Доступная среда. Динамичная </a:t>
            </a:r>
            <a:r>
              <a:rPr lang="ru-RU" dirty="0"/>
              <a:t>р</a:t>
            </a:r>
            <a:r>
              <a:rPr lang="ru-RU" dirty="0" smtClean="0"/>
              <a:t>абота с детьми с ОВЗ.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48630" y="1872673"/>
            <a:ext cx="4023360" cy="49754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</a:t>
            </a:r>
            <a:r>
              <a:rPr lang="ru-RU" dirty="0" err="1" smtClean="0"/>
              <a:t>подпроектов</a:t>
            </a:r>
            <a:r>
              <a:rPr lang="ru-RU" dirty="0" smtClean="0"/>
              <a:t> национального </a:t>
            </a:r>
            <a:r>
              <a:rPr lang="ru-RU" dirty="0"/>
              <a:t>п</a:t>
            </a:r>
            <a:r>
              <a:rPr lang="ru-RU" dirty="0" smtClean="0"/>
              <a:t>роекта «Образование»:</a:t>
            </a:r>
          </a:p>
          <a:p>
            <a:pPr algn="just"/>
            <a:r>
              <a:rPr lang="ru-RU" b="1" dirty="0" smtClean="0"/>
              <a:t>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«Поддержка семей, имеющих детей»: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КП для родителей.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пропаганда консультационных материалов (буклеты,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флаеры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стенды и т.п.)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«Успех каждого ребенка»: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в реализации программ дополнительного образования ( 4 программы 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Кружковая работа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«Учитель будущего»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системы профессионального роста педагогов.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656" y="3221151"/>
            <a:ext cx="3159581" cy="11392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819" y="5091829"/>
            <a:ext cx="1433701" cy="13229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0" y="3670243"/>
            <a:ext cx="2995130" cy="2246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612363" y="1177701"/>
            <a:ext cx="10997902" cy="488911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образовательный процесс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образовательных технологий и практик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357" y="5633936"/>
            <a:ext cx="1832643" cy="130459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8718" y="4443355"/>
            <a:ext cx="4145596" cy="18428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Педагогические </a:t>
            </a:r>
            <a:r>
              <a:rPr lang="ru-RU" dirty="0"/>
              <a:t>практики работы с детьми с ОВЗ (</a:t>
            </a:r>
            <a:r>
              <a:rPr lang="ru-RU" dirty="0" err="1"/>
              <a:t>квест</a:t>
            </a:r>
            <a:r>
              <a:rPr lang="ru-RU" dirty="0"/>
              <a:t>-технологии, </a:t>
            </a:r>
            <a:r>
              <a:rPr lang="ru-RU" dirty="0" err="1"/>
              <a:t>Синквейн</a:t>
            </a:r>
            <a:r>
              <a:rPr lang="ru-RU" dirty="0"/>
              <a:t>, Кластер, методы замещающего онтогенеза,  элементы комплекса </a:t>
            </a:r>
            <a:r>
              <a:rPr lang="ru-RU" dirty="0" err="1" smtClean="0"/>
              <a:t>Беламетрикс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04314" y="1738691"/>
            <a:ext cx="3999281" cy="18228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Современные педагогические практики  по направлениям ФГОС ДО (музыкальное развитие по методике К.ОРФА, Игровая технология МРАБЛС, </a:t>
            </a:r>
            <a:r>
              <a:rPr lang="ru-RU" dirty="0" err="1" smtClean="0"/>
              <a:t>Геокешинг</a:t>
            </a:r>
            <a:r>
              <a:rPr lang="ru-RU" dirty="0"/>
              <a:t>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55511" y="1818833"/>
            <a:ext cx="3614570" cy="27410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Внедрение и функционирование образовательных платформ на основе модулей программы STEM-образование (</a:t>
            </a:r>
            <a:r>
              <a:rPr lang="ru-RU" dirty="0" err="1"/>
              <a:t>Фребель</a:t>
            </a:r>
            <a:r>
              <a:rPr lang="ru-RU" dirty="0"/>
              <a:t>, Мини-лаборатории, LEGO-студия, Занимательная математика) </a:t>
            </a:r>
          </a:p>
        </p:txBody>
      </p:sp>
      <p:pic>
        <p:nvPicPr>
          <p:cNvPr id="3074" name="Picture 2" descr="http://xn---2-jlcbsmtgdpt1e.xn--90ahviid.xn--p1ai/wp-content/uploads/2021/09/img-20210203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63" y="3835785"/>
            <a:ext cx="2054648" cy="27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n---2-jlcbsmtgdpt1e.xn--90ahviid.xn--p1ai/wp-content/uploads/2021/09/le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7" y="1997419"/>
            <a:ext cx="3250752" cy="206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n---2-jlcbsmtgdpt1e.xn--90ahviid.xn--p1ai/wp-content/uploads/2021/09/img_20210205_1645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80" y="4712114"/>
            <a:ext cx="2721497" cy="20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591669" y="731520"/>
            <a:ext cx="10997902" cy="666974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результатам ВСОКО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53" y="1977178"/>
            <a:ext cx="11619983" cy="179847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37253" y="6169067"/>
            <a:ext cx="2409712" cy="4468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МОНИТОРИНГ 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05317" y="5442127"/>
            <a:ext cx="2323653" cy="7341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РЕЗУЛЬТАТОВ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28970" y="4979903"/>
            <a:ext cx="2743200" cy="9073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ОРИЕНТИРЫ, ОБРАЗОВАТЕЛЬНЫЕ СТРАТЕГИИ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96865" y="4552287"/>
            <a:ext cx="2753957" cy="8552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МЕРОПРИЯТИЯ, УПРАВЛЕНЧЕСКИЕ РЕШЕНИЯ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24913" y="3775655"/>
            <a:ext cx="2467087" cy="8066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ДИНАМИКА ЭФФЕКТИВНОСТИ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420"/>
            <a:ext cx="1987468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23" y="0"/>
            <a:ext cx="9577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5703" y="0"/>
            <a:ext cx="3793211" cy="73905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7129"/>
            <a:ext cx="4810161" cy="1798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427" y="712777"/>
            <a:ext cx="1875967" cy="187596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901666" y="890160"/>
            <a:ext cx="4241325" cy="11772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Соответствие педагогов </a:t>
            </a:r>
            <a:r>
              <a:rPr lang="ru-RU" dirty="0" err="1" smtClean="0"/>
              <a:t>профстандарту</a:t>
            </a:r>
            <a:r>
              <a:rPr lang="ru-RU" dirty="0" smtClean="0"/>
              <a:t>.  Победа педагогов в районных профессиональных конкурсах 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05402" y="2546016"/>
            <a:ext cx="5454127" cy="10962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Публикации в научно-педагогическом журнале </a:t>
            </a:r>
            <a:r>
              <a:rPr lang="ru-RU" dirty="0" smtClean="0"/>
              <a:t>«Педагогическая </a:t>
            </a:r>
            <a:r>
              <a:rPr lang="ru-RU" dirty="0"/>
              <a:t>позиция» Минусинского педагогического колледжа</a:t>
            </a:r>
            <a:r>
              <a:rPr lang="ru-RU" dirty="0" smtClean="0"/>
              <a:t>. Активное участие на всероссийских образовательных порталах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9305" y="2673120"/>
            <a:ext cx="4634392" cy="12731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Положительная динамика </a:t>
            </a:r>
          </a:p>
          <a:p>
            <a:pPr algn="ctr"/>
            <a:r>
              <a:rPr lang="ru-RU" dirty="0" smtClean="0"/>
              <a:t>овладения </a:t>
            </a:r>
            <a:r>
              <a:rPr lang="ru-RU" dirty="0"/>
              <a:t>дошкольниками необходимыми навыками и умениями по образовательным областям.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3421" y="4016001"/>
            <a:ext cx="4673736" cy="15747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частичной доступности для детей-инвалидов.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Детский сад в 2020 году вошел в 10-ку лучших инклюзивных детски садов Красноярского края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30297" y="4254752"/>
            <a:ext cx="5063266" cy="2441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2022 году Признание региональной инновационной площадкой по проекту «Повышение качества дошкольного образования в ДОУ посредством создания образовательных платформ на основе модулей программы </a:t>
            </a:r>
            <a:r>
              <a:rPr lang="en-US" b="1" dirty="0" smtClean="0">
                <a:solidFill>
                  <a:srgbClr val="C00000"/>
                </a:solidFill>
              </a:rPr>
              <a:t>STEM</a:t>
            </a:r>
            <a:r>
              <a:rPr lang="ru-RU" b="1" dirty="0" smtClean="0">
                <a:solidFill>
                  <a:srgbClr val="C00000"/>
                </a:solidFill>
              </a:rPr>
              <a:t>-образования при реализации ФГОС ДО»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2880" y="5554519"/>
            <a:ext cx="3281083" cy="12326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Влючение</a:t>
            </a:r>
            <a:r>
              <a:rPr lang="ru-RU" b="1" dirty="0" smtClean="0">
                <a:solidFill>
                  <a:srgbClr val="C00000"/>
                </a:solidFill>
              </a:rPr>
              <a:t> в  2019-2021 гг. лучших педагогических практик в Региональный образовательный </a:t>
            </a:r>
            <a:r>
              <a:rPr lang="ru-RU" b="1" dirty="0" err="1">
                <a:solidFill>
                  <a:srgbClr val="C00000"/>
                </a:solidFill>
              </a:rPr>
              <a:t>атласк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5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7228"/>
            <a:ext cx="10973751" cy="4596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080" y="2976535"/>
            <a:ext cx="4651651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мозгового штурма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5_TF03460637.potx" id="{F42726C0-6660-44EB-84CB-9AAEF4C07D5F}" vid="{C5E20908-8830-4429-B2D1-54A91E0450D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tf03460637_win32</Template>
  <TotalTime>794</TotalTime>
  <Words>374</Words>
  <Application>Microsoft Office PowerPoint</Application>
  <PresentationFormat>Широкоэкранный</PresentationFormat>
  <Paragraphs>53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Century Gothic</vt:lpstr>
      <vt:lpstr>Palatino Linotype</vt:lpstr>
      <vt:lpstr>Times New Roman</vt:lpstr>
      <vt:lpstr>Wingdings</vt:lpstr>
      <vt:lpstr>Wingdings 2</vt:lpstr>
      <vt:lpstr>Презентация мозгового штурма</vt:lpstr>
      <vt:lpstr>Эффективные механизмы  для повышения качества образования  в МБДОУ  Ермаковский детский сад №2 комбинированного вида «Родничок» </vt:lpstr>
      <vt:lpstr>Эффективные механизмы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 управленческих (или стратегических) механизма  для повышения качества образования  в МБДОУ  Ермаковский детский сад №2 комбинированного вида «Родничок»</dc:title>
  <dc:creator>Детский сад №2</dc:creator>
  <cp:lastModifiedBy>Детский сад №2</cp:lastModifiedBy>
  <cp:revision>38</cp:revision>
  <dcterms:created xsi:type="dcterms:W3CDTF">2022-04-26T02:58:58Z</dcterms:created>
  <dcterms:modified xsi:type="dcterms:W3CDTF">2023-02-21T04:39:39Z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