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png"/>
  <Override PartName="/ppt/media/image4.jpg" ContentType="image/png"/>
  <Override PartName="/ppt/media/image5.jpg" ContentType="image/png"/>
  <Override PartName="/ppt/media/image6.jpg" ContentType="image/png"/>
  <Override PartName="/ppt/media/image7.jpg" ContentType="image/png"/>
  <Override PartName="/ppt/notesSlides/notesSlide1.xml" ContentType="application/vnd.openxmlformats-officedocument.presentationml.notesSlide+xml"/>
  <Override PartName="/ppt/media/image2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66" r:id="rId3"/>
    <p:sldId id="267" r:id="rId4"/>
    <p:sldId id="269" r:id="rId5"/>
    <p:sldId id="270" r:id="rId6"/>
    <p:sldId id="268" r:id="rId7"/>
    <p:sldId id="271" r:id="rId8"/>
    <p:sldId id="272" r:id="rId9"/>
    <p:sldId id="27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3073" autoAdjust="0"/>
  </p:normalViewPr>
  <p:slideViewPr>
    <p:cSldViewPr>
      <p:cViewPr varScale="1">
        <p:scale>
          <a:sx n="68" d="100"/>
          <a:sy n="68" d="100"/>
        </p:scale>
        <p:origin x="-134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7D1E4-17E6-4D57-8E4C-69AE3FDD115D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3364E-F290-4835-963F-6D6881D42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140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3364E-F290-4835-963F-6D6881D4299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59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EC99-A33D-482F-89E7-3C727106583E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128A-2997-46C3-ABF9-13969336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828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EC99-A33D-482F-89E7-3C727106583E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128A-2997-46C3-ABF9-13969336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490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EC99-A33D-482F-89E7-3C727106583E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128A-2997-46C3-ABF9-13969336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30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EC99-A33D-482F-89E7-3C727106583E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128A-2997-46C3-ABF9-13969336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55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EC99-A33D-482F-89E7-3C727106583E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128A-2997-46C3-ABF9-13969336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45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EC99-A33D-482F-89E7-3C727106583E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128A-2997-46C3-ABF9-13969336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65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EC99-A33D-482F-89E7-3C727106583E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128A-2997-46C3-ABF9-13969336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175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EC99-A33D-482F-89E7-3C727106583E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128A-2997-46C3-ABF9-13969336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14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EC99-A33D-482F-89E7-3C727106583E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128A-2997-46C3-ABF9-13969336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41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EC99-A33D-482F-89E7-3C727106583E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128A-2997-46C3-ABF9-13969336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07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EC99-A33D-482F-89E7-3C727106583E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128A-2997-46C3-ABF9-13969336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61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BEC99-A33D-482F-89E7-3C727106583E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5128A-2997-46C3-ABF9-13969336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49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image" Target="../media/image4.jpg"/><Relationship Id="rId10" Type="http://schemas.microsoft.com/office/2007/relationships/hdphoto" Target="../media/hdphoto1.wdp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microsoft.com/office/2007/relationships/hdphoto" Target="../media/hdphoto5.wdp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microsoft.com/office/2007/relationships/hdphoto" Target="../media/hdphoto8.wdp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microsoft.com/office/2007/relationships/hdphoto" Target="../media/hdphoto1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8.png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12" Type="http://schemas.openxmlformats.org/officeDocument/2006/relationships/image" Target="../media/image37.jpg"/><Relationship Id="rId17" Type="http://schemas.microsoft.com/office/2007/relationships/hdphoto" Target="../media/hdphoto18.wdp"/><Relationship Id="rId2" Type="http://schemas.openxmlformats.org/officeDocument/2006/relationships/image" Target="../media/image1.jp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5" Type="http://schemas.openxmlformats.org/officeDocument/2006/relationships/image" Target="../media/image39.jpe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jpg"/><Relationship Id="rId14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46.png"/><Relationship Id="rId18" Type="http://schemas.microsoft.com/office/2007/relationships/hdphoto" Target="../media/hdphoto26.wdp"/><Relationship Id="rId26" Type="http://schemas.microsoft.com/office/2007/relationships/hdphoto" Target="../media/hdphoto30.wdp"/><Relationship Id="rId3" Type="http://schemas.openxmlformats.org/officeDocument/2006/relationships/image" Target="../media/image41.png"/><Relationship Id="rId21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microsoft.com/office/2007/relationships/hdphoto" Target="../media/hdphoto23.wdp"/><Relationship Id="rId17" Type="http://schemas.openxmlformats.org/officeDocument/2006/relationships/image" Target="../media/image48.png"/><Relationship Id="rId25" Type="http://schemas.openxmlformats.org/officeDocument/2006/relationships/image" Target="../media/image52.png"/><Relationship Id="rId2" Type="http://schemas.openxmlformats.org/officeDocument/2006/relationships/image" Target="../media/image1.jpg"/><Relationship Id="rId16" Type="http://schemas.microsoft.com/office/2007/relationships/hdphoto" Target="../media/hdphoto25.wdp"/><Relationship Id="rId20" Type="http://schemas.microsoft.com/office/2007/relationships/hdphoto" Target="../media/hdphoto27.wdp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45.png"/><Relationship Id="rId24" Type="http://schemas.microsoft.com/office/2007/relationships/hdphoto" Target="../media/hdphoto29.wdp"/><Relationship Id="rId32" Type="http://schemas.microsoft.com/office/2007/relationships/hdphoto" Target="../media/hdphoto33.wdp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28" Type="http://schemas.microsoft.com/office/2007/relationships/hdphoto" Target="../media/hdphoto31.wdp"/><Relationship Id="rId10" Type="http://schemas.microsoft.com/office/2007/relationships/hdphoto" Target="../media/hdphoto22.wdp"/><Relationship Id="rId19" Type="http://schemas.openxmlformats.org/officeDocument/2006/relationships/image" Target="../media/image49.png"/><Relationship Id="rId31" Type="http://schemas.openxmlformats.org/officeDocument/2006/relationships/image" Target="../media/image55.png"/><Relationship Id="rId4" Type="http://schemas.microsoft.com/office/2007/relationships/hdphoto" Target="../media/hdphoto19.wdp"/><Relationship Id="rId9" Type="http://schemas.openxmlformats.org/officeDocument/2006/relationships/image" Target="../media/image44.png"/><Relationship Id="rId14" Type="http://schemas.microsoft.com/office/2007/relationships/hdphoto" Target="../media/hdphoto24.wdp"/><Relationship Id="rId22" Type="http://schemas.microsoft.com/office/2007/relationships/hdphoto" Target="../media/hdphoto28.wdp"/><Relationship Id="rId27" Type="http://schemas.openxmlformats.org/officeDocument/2006/relationships/image" Target="../media/image53.png"/><Relationship Id="rId30" Type="http://schemas.microsoft.com/office/2007/relationships/hdphoto" Target="../media/hdphoto3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" y="116632"/>
            <a:ext cx="9177815" cy="688336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05" y="1906089"/>
            <a:ext cx="5225183" cy="17515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938">
            <a:off x="5148563" y="501096"/>
            <a:ext cx="3899953" cy="15479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3140968"/>
            <a:ext cx="4533900" cy="15430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7" y="20993"/>
            <a:ext cx="3995623" cy="22168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28" y="5013176"/>
            <a:ext cx="3547686" cy="18765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8" y="3387705"/>
            <a:ext cx="3969191" cy="15045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22" b="91566" l="15424" r="95424">
                        <a14:foregroundMark x1="49492" y1="56928" x2="50000" y2="61446"/>
                        <a14:foregroundMark x1="50000" y1="59036" x2="50000" y2="59036"/>
                        <a14:foregroundMark x1="50169" y1="58133" x2="58644" y2="15663"/>
                        <a14:foregroundMark x1="49831" y1="60542" x2="46610" y2="8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13910"/>
            <a:ext cx="6074087" cy="34179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778" r="90000">
                        <a14:foregroundMark x1="12083" y1="50139" x2="2778" y2="47917"/>
                        <a14:foregroundMark x1="3472" y1="50556" x2="3333" y2="5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" y="3657657"/>
            <a:ext cx="3923928" cy="39239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21" b="99070" l="1289" r="95361">
                        <a14:foregroundMark x1="11856" y1="27907" x2="1289" y2="23256"/>
                        <a14:foregroundMark x1="7216" y1="26977" x2="4639" y2="41860"/>
                        <a14:foregroundMark x1="6186" y1="27442" x2="4124" y2="13023"/>
                        <a14:foregroundMark x1="12113" y1="30233" x2="16753" y2="42791"/>
                        <a14:foregroundMark x1="11340" y1="31628" x2="13660" y2="46977"/>
                        <a14:foregroundMark x1="11082" y1="32093" x2="11082" y2="32093"/>
                        <a14:foregroundMark x1="62371" y1="24186" x2="95361" y2="26512"/>
                        <a14:foregroundMark x1="65722" y1="19070" x2="83247" y2="8372"/>
                        <a14:foregroundMark x1="64948" y1="20465" x2="27577" y2="9767"/>
                        <a14:foregroundMark x1="27835" y1="9767" x2="28866" y2="3721"/>
                        <a14:foregroundMark x1="70103" y1="84186" x2="67526" y2="95349"/>
                        <a14:foregroundMark x1="50000" y1="76279" x2="48969" y2="86977"/>
                        <a14:foregroundMark x1="40722" y1="84651" x2="72423" y2="99070"/>
                        <a14:foregroundMark x1="77062" y1="81860" x2="86082" y2="77209"/>
                        <a14:foregroundMark x1="73711" y1="43256" x2="81959" y2="6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86" y="1636456"/>
            <a:ext cx="3590956" cy="198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61"/>
            <a:ext cx="9177815" cy="688336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" b="99535" l="258" r="99227">
                        <a14:foregroundMark x1="90979" y1="29302" x2="96134" y2="28837"/>
                        <a14:foregroundMark x1="93041" y1="37674" x2="97680" y2="27442"/>
                        <a14:foregroundMark x1="37113" y1="10233" x2="29639" y2="7442"/>
                        <a14:foregroundMark x1="34021" y1="6977" x2="26804" y2="6512"/>
                        <a14:foregroundMark x1="75000" y1="43721" x2="82732" y2="66977"/>
                        <a14:foregroundMark x1="79897" y1="93953" x2="73711" y2="9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844670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61"/>
            <a:ext cx="9177815" cy="688336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6" y="0"/>
            <a:ext cx="9149316" cy="685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15" y="-48020"/>
            <a:ext cx="9177815" cy="688336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2083" l="61771" r="98750">
                        <a14:foregroundMark x1="90000" y1="25417" x2="90104" y2="2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5024" y="-577982"/>
            <a:ext cx="6768752" cy="5076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7881" y1="42790" x2="70364" y2="30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2265" y="-1209673"/>
            <a:ext cx="9043593" cy="63335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96552" y="2564903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89926" l="9969" r="95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78" y="-401088"/>
            <a:ext cx="4916093" cy="48631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2" b="89926" l="0" r="434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622906"/>
            <a:ext cx="4736752" cy="46857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00192" y="2564904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551315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28830" y="2564904"/>
            <a:ext cx="1335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129823"/>
            <a:ext cx="5976664" cy="210748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0800000" flipV="1">
            <a:off x="467543" y="3536723"/>
            <a:ext cx="1368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злой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35693" y="3539614"/>
            <a:ext cx="1728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добрый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48064" y="3690610"/>
            <a:ext cx="1692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грустный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40376" y="3690610"/>
            <a:ext cx="2024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радостный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2123727" y="6134393"/>
            <a:ext cx="209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ленивый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81328" y="6134392"/>
            <a:ext cx="2498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трудолюбивый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16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61"/>
            <a:ext cx="9177815" cy="688336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2" b="95814" l="2791" r="8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92" y="-212573"/>
            <a:ext cx="3152716" cy="3152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7" b="100000" l="4196" r="89860">
                        <a14:foregroundMark x1="39860" y1="79535" x2="41958" y2="90233"/>
                        <a14:foregroundMark x1="52098" y1="49767" x2="52098" y2="49767"/>
                        <a14:foregroundMark x1="44406" y1="87442" x2="44406" y2="92093"/>
                        <a14:backgroundMark x1="38462" y1="28837" x2="78322" y2="27442"/>
                        <a14:backgroundMark x1="67832" y1="35349" x2="44755" y2="40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00" y="-603049"/>
            <a:ext cx="4693051" cy="35279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3072411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храбрый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2924944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трусливый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63" b="95064" l="0" r="50000">
                        <a14:foregroundMark x1="2031" y1="19099" x2="2500" y2="90343"/>
                        <a14:foregroundMark x1="2656" y1="92275" x2="47031" y2="91631"/>
                        <a14:foregroundMark x1="46563" y1="90343" x2="43281" y2="47854"/>
                        <a14:foregroundMark x1="45000" y1="46567" x2="47188" y2="73605"/>
                        <a14:foregroundMark x1="31094" y1="88841" x2="17656" y2="57725"/>
                        <a14:foregroundMark x1="27656" y1="62661" x2="41875" y2="67597"/>
                        <a14:foregroundMark x1="32031" y1="51073" x2="35469" y2="56009"/>
                        <a14:foregroundMark x1="34844" y1="53648" x2="33438" y2="69742"/>
                        <a14:foregroundMark x1="23281" y1="38627" x2="20156" y2="61159"/>
                        <a14:foregroundMark x1="48438" y1="19099" x2="49063" y2="33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121356"/>
            <a:ext cx="4417977" cy="34553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36097" y="3244334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плохо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7" b="94850" l="50000" r="100000">
                        <a14:foregroundMark x1="52500" y1="15451" x2="51875" y2="84549"/>
                        <a14:foregroundMark x1="69219" y1="20601" x2="66094" y2="26609"/>
                        <a14:foregroundMark x1="59062" y1="62661" x2="82969" y2="74893"/>
                        <a14:foregroundMark x1="53438" y1="90343" x2="98438" y2="91845"/>
                        <a14:foregroundMark x1="95938" y1="38412" x2="93594" y2="84979"/>
                        <a14:foregroundMark x1="91563" y1="69313" x2="83281" y2="68240"/>
                        <a14:foregroundMark x1="85313" y1="57296" x2="87188" y2="57725"/>
                        <a14:foregroundMark x1="94844" y1="20386" x2="96094" y2="7296"/>
                        <a14:foregroundMark x1="64063" y1="49785" x2="67813" y2="77897"/>
                        <a14:foregroundMark x1="68438" y1="51931" x2="85313" y2="7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21" y="-121356"/>
            <a:ext cx="4659488" cy="345424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380312" y="3244334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хорошо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39" b="79652" l="10000" r="4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4" y="2780928"/>
            <a:ext cx="6412978" cy="460932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0800000" flipV="1">
            <a:off x="971599" y="6337934"/>
            <a:ext cx="2852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неряшливый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13" b="89391" l="496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9948"/>
            <a:ext cx="6902152" cy="496092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 rot="10800000" flipV="1">
            <a:off x="4103948" y="6301893"/>
            <a:ext cx="2066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аккуратный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19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61"/>
            <a:ext cx="9177815" cy="688336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681" cy="68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61"/>
            <a:ext cx="9177815" cy="688336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1" r="35534" b="78256"/>
          <a:stretch/>
        </p:blipFill>
        <p:spPr>
          <a:xfrm>
            <a:off x="1547664" y="0"/>
            <a:ext cx="2058903" cy="1034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90" b="96423" l="858" r="99285">
                        <a14:foregroundMark x1="4006" y1="42474" x2="5436" y2="38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5651"/>
            <a:ext cx="5400600" cy="51842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8837" l="41356" r="86102">
                        <a14:foregroundMark x1="46441" y1="8372" x2="65085" y2="33488"/>
                        <a14:foregroundMark x1="79322" y1="48837" x2="69492" y2="22791"/>
                        <a14:foregroundMark x1="58644" y1="43721" x2="48475" y2="42326"/>
                        <a14:foregroundMark x1="45424" y1="28837" x2="45763" y2="45116"/>
                        <a14:foregroundMark x1="41695" y1="9302" x2="42373" y2="43721"/>
                        <a14:foregroundMark x1="44407" y1="46512" x2="72203" y2="48837"/>
                        <a14:foregroundMark x1="50508" y1="13023" x2="72542" y2="16279"/>
                        <a14:foregroundMark x1="69492" y1="20930" x2="81695" y2="47442"/>
                        <a14:foregroundMark x1="83051" y1="46512" x2="70508" y2="14419"/>
                        <a14:foregroundMark x1="68814" y1="13953" x2="42712" y2="6977"/>
                        <a14:foregroundMark x1="66102" y1="17209" x2="71186" y2="9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23" r="12860" b="50000"/>
          <a:stretch/>
        </p:blipFill>
        <p:spPr>
          <a:xfrm>
            <a:off x="7019778" y="-5651"/>
            <a:ext cx="2124222" cy="16640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6" b="93488" l="1356" r="976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22" y="77213"/>
            <a:ext cx="3018137" cy="21996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t="41792" r="58804" b="17540"/>
          <a:stretch/>
        </p:blipFill>
        <p:spPr>
          <a:xfrm>
            <a:off x="4444341" y="4581128"/>
            <a:ext cx="1575581" cy="16037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58" y="3032227"/>
            <a:ext cx="3668529" cy="373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7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15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3" t="25143" r="38658" b="36250"/>
          <a:stretch/>
        </p:blipFill>
        <p:spPr>
          <a:xfrm>
            <a:off x="1597721" y="1052736"/>
            <a:ext cx="1392701" cy="1382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91" b="93023" l="4669" r="96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752528" cy="3975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1" t="31664" r="50000" b="37677"/>
          <a:stretch/>
        </p:blipFill>
        <p:spPr>
          <a:xfrm>
            <a:off x="5652120" y="1484784"/>
            <a:ext cx="1258238" cy="1688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7" b="97998" l="375" r="94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215461"/>
            <a:ext cx="4995249" cy="53012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23138" b="58153"/>
          <a:stretch/>
        </p:blipFill>
        <p:spPr>
          <a:xfrm>
            <a:off x="815926" y="4000962"/>
            <a:ext cx="1478146" cy="10847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302" r="93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7" y="3975850"/>
            <a:ext cx="2672787" cy="26727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2" t="13485" r="3644" b="60640"/>
          <a:stretch/>
        </p:blipFill>
        <p:spPr>
          <a:xfrm>
            <a:off x="7812360" y="4315402"/>
            <a:ext cx="1139484" cy="6966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2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822" y="4012102"/>
            <a:ext cx="2317076" cy="21472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4" t="50000" b="12876"/>
          <a:stretch/>
        </p:blipFill>
        <p:spPr>
          <a:xfrm>
            <a:off x="4093698" y="5312243"/>
            <a:ext cx="766334" cy="10885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7" r="98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05" y="3742909"/>
            <a:ext cx="2917132" cy="29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" y="4581263"/>
            <a:ext cx="4175189" cy="22729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657">
            <a:off x="-115843" y="167011"/>
            <a:ext cx="4572000" cy="1990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282">
            <a:off x="6119286" y="965490"/>
            <a:ext cx="3187698" cy="2157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" b="98055" l="355" r="99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2120">
            <a:off x="6981876" y="4614080"/>
            <a:ext cx="2242185" cy="20459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6" b="10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8498">
            <a:off x="131207" y="2249223"/>
            <a:ext cx="1979940" cy="13903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823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360">
            <a:off x="3887699" y="39785"/>
            <a:ext cx="2288768" cy="17108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667" l="1111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45" y="5408325"/>
            <a:ext cx="1968609" cy="14764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25" y="3254302"/>
            <a:ext cx="2785749" cy="14397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030" y="3700433"/>
            <a:ext cx="3131840" cy="17616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5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22350">
            <a:off x="6987676" y="2889707"/>
            <a:ext cx="2230585" cy="16729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5493" l="61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54" y="1632225"/>
            <a:ext cx="2185630" cy="14949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194" b="98034" l="9961" r="9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815">
            <a:off x="4168826" y="1681333"/>
            <a:ext cx="2506145" cy="18673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57" b="982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-29784"/>
            <a:ext cx="2803018" cy="1849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5" y="3692154"/>
            <a:ext cx="1427296" cy="11332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88" y="3161446"/>
            <a:ext cx="1401775" cy="136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9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14</Words>
  <Application>Microsoft Office PowerPoint</Application>
  <PresentationFormat>Экран (4:3)</PresentationFormat>
  <Paragraphs>14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2017-03-22T07:17:34Z</dcterms:created>
  <dcterms:modified xsi:type="dcterms:W3CDTF">2017-03-22T12:01:43Z</dcterms:modified>
</cp:coreProperties>
</file>