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7" r:id="rId3"/>
    <p:sldId id="283" r:id="rId4"/>
    <p:sldId id="268" r:id="rId5"/>
    <p:sldId id="284" r:id="rId6"/>
    <p:sldId id="269" r:id="rId7"/>
    <p:sldId id="270" r:id="rId8"/>
    <p:sldId id="271" r:id="rId9"/>
    <p:sldId id="278" r:id="rId10"/>
    <p:sldId id="279" r:id="rId11"/>
    <p:sldId id="285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290CFC"/>
    <a:srgbClr val="531E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>
        <p:scale>
          <a:sx n="57" d="100"/>
          <a:sy n="57" d="100"/>
        </p:scale>
        <p:origin x="-34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96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68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07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8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23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4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98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9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19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37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3488-80AB-4434-94D0-B51DD761721C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38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8897" y="226402"/>
            <a:ext cx="11804822" cy="62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613" y="168676"/>
            <a:ext cx="11068155" cy="693789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5" name="Picture 2" descr="C:\Documents and Settings\о\Рабочий стол\здание цирка.jpg"/>
          <p:cNvPicPr>
            <a:picLocks noChangeAspect="1" noChangeArrowheads="1"/>
          </p:cNvPicPr>
          <p:nvPr/>
        </p:nvPicPr>
        <p:blipFill>
          <a:blip r:embed="rId2" cstate="print"/>
          <a:srcRect l="5467" r="5467"/>
          <a:stretch>
            <a:fillRect/>
          </a:stretch>
        </p:blipFill>
        <p:spPr bwMode="auto">
          <a:xfrm>
            <a:off x="798022" y="349135"/>
            <a:ext cx="10989424" cy="623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1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\Desktop\75606910422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898" y="382384"/>
            <a:ext cx="10867852" cy="6073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56"/>
          <a:stretch/>
        </p:blipFill>
        <p:spPr>
          <a:xfrm>
            <a:off x="98401" y="461317"/>
            <a:ext cx="11840811" cy="5611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7838" y="2066971"/>
            <a:ext cx="8962767" cy="240065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0CF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финал</a:t>
            </a:r>
            <a:endParaRPr lang="ru-RU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90CF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1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7464" y="571500"/>
            <a:ext cx="816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/>
            <a:r>
              <a:rPr lang="ru-RU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1 КОНКУРС</a:t>
            </a:r>
          </a:p>
          <a:p>
            <a:pPr marL="1371600" indent="-1371600"/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44" y="2386370"/>
            <a:ext cx="11840941" cy="1696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2300" y="1384300"/>
            <a:ext cx="7277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8887" y="4633437"/>
            <a:ext cx="11222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Стихотворения  о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Санкт - Петербурге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91416"/>
          </a:xfrm>
        </p:spPr>
        <p:txBody>
          <a:bodyPr>
            <a:noAutofit/>
          </a:bodyPr>
          <a:lstStyle/>
          <a:p>
            <a:pPr lvl="0"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КОНКУРС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</a:t>
            </a:r>
            <a:b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о родном городе</a:t>
            </a:r>
            <a:r>
              <a:rPr lang="ru-RU" sz="6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131" y="836156"/>
            <a:ext cx="2942705" cy="25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6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9600" y="457200"/>
            <a:ext cx="9347200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3</a:t>
            </a:r>
            <a:r>
              <a:rPr lang="ru-RU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КОНКУРС</a:t>
            </a:r>
          </a:p>
          <a:p>
            <a:pPr marL="1143000" indent="-1143000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«Умники и умницы»</a:t>
            </a:r>
          </a:p>
          <a:p>
            <a:pPr marL="1143000" indent="-1143000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ru-RU" sz="4400" b="1" dirty="0" smtClean="0">
                <a:solidFill>
                  <a:srgbClr val="008000"/>
                </a:solidFill>
                <a:latin typeface="AGCenturyOldStyleCyr" pitchFamily="34" charset="0"/>
              </a:rPr>
              <a:t>«Загадки о </a:t>
            </a:r>
          </a:p>
          <a:p>
            <a:pPr marL="1143000" indent="-1143000"/>
            <a:r>
              <a:rPr lang="ru-RU" sz="4400" b="1" dirty="0" smtClean="0">
                <a:solidFill>
                  <a:srgbClr val="008000"/>
                </a:solidFill>
                <a:latin typeface="AGCenturyOldStyleCyr" pitchFamily="34" charset="0"/>
              </a:rPr>
              <a:t>                Санкт –Петербурге»</a:t>
            </a:r>
          </a:p>
          <a:p>
            <a:pPr marL="1143000" indent="-1143000"/>
            <a:r>
              <a:rPr lang="ru-RU" sz="4400" b="1" dirty="0" smtClean="0">
                <a:solidFill>
                  <a:srgbClr val="002060"/>
                </a:solidFill>
                <a:effectLst/>
                <a:latin typeface="AGCenturyOldStyleCyr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stat8.blog.ru/lr/091d13aa2d9c6b01d55bb94f997a7f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027" y="2842954"/>
            <a:ext cx="3607722" cy="2942706"/>
          </a:xfrm>
          <a:prstGeom prst="flowChartPunchedTap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8700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о\Рабочий стол\Банковск с описан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445" y="2966848"/>
            <a:ext cx="4789465" cy="3658395"/>
          </a:xfrm>
          <a:prstGeom prst="rect">
            <a:avLst/>
          </a:prstGeom>
          <a:noFill/>
        </p:spPr>
      </p:pic>
      <p:pic>
        <p:nvPicPr>
          <p:cNvPr id="7" name="Picture 2" descr="C:\Documents and Settings\о\Рабочий стол\ВАнтов опис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473" y="395112"/>
            <a:ext cx="7408472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700"/>
            <a:ext cx="10515600" cy="5589716"/>
          </a:xfrm>
        </p:spPr>
        <p:txBody>
          <a:bodyPr>
            <a:noAutofit/>
          </a:bodyPr>
          <a:lstStyle/>
          <a:p>
            <a:pPr lvl="0"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6851" y="2338993"/>
          <a:ext cx="6236335" cy="4286250"/>
        </p:xfrm>
        <a:graphic>
          <a:graphicData uri="http://schemas.openxmlformats.org/presentationml/2006/ole">
            <p:oleObj spid="_x0000_s1026" name="Слайд" r:id="rId5" imgW="4562622" imgH="3419333" progId="PowerPoint.Slide.12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09301" y="199505"/>
            <a:ext cx="4924503" cy="33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66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924" y="602346"/>
            <a:ext cx="97018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КОНКУРС </a:t>
            </a:r>
          </a:p>
          <a:p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Творческое задание</a:t>
            </a:r>
            <a:endParaRPr lang="ru-RU" sz="6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Изобразить </a:t>
            </a:r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под музыку, движениями, </a:t>
            </a:r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реки  и </a:t>
            </a:r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мосты</a:t>
            </a:r>
            <a:endParaRPr lang="ru-RU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1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464" y="234046"/>
            <a:ext cx="8162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5 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 от жюри</a:t>
            </a:r>
            <a:r>
              <a:rPr lang="ru-RU" sz="6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9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142" y="2643447"/>
            <a:ext cx="109561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GCenturyOldStyleCyr" pitchFamily="34" charset="0"/>
              </a:rPr>
              <a:t> </a:t>
            </a:r>
            <a:r>
              <a:rPr lang="ru-RU" sz="5400" b="1" dirty="0" smtClean="0">
                <a:solidFill>
                  <a:srgbClr val="008000"/>
                </a:solidFill>
                <a:latin typeface="AGCenturyOldStyleCyr" pitchFamily="34" charset="0"/>
              </a:rPr>
              <a:t>Узнайте место </a:t>
            </a:r>
          </a:p>
          <a:p>
            <a:r>
              <a:rPr lang="ru-RU" sz="5400" b="1" dirty="0" smtClean="0">
                <a:solidFill>
                  <a:srgbClr val="008000"/>
                </a:solidFill>
                <a:latin typeface="AGCenturyOldStyleCyr" pitchFamily="34" charset="0"/>
              </a:rPr>
              <a:t>        в Санкт - Петербурге </a:t>
            </a:r>
          </a:p>
          <a:p>
            <a:r>
              <a:rPr lang="ru-RU" sz="5400" b="1" dirty="0" smtClean="0">
                <a:solidFill>
                  <a:srgbClr val="008000"/>
                </a:solidFill>
                <a:latin typeface="AGCenturyOldStyleCyr" pitchFamily="34" charset="0"/>
              </a:rPr>
              <a:t>                          по описанию</a:t>
            </a:r>
            <a:endParaRPr lang="ru-RU" sz="5400" b="1" dirty="0">
              <a:solidFill>
                <a:srgbClr val="008000"/>
              </a:solidFill>
              <a:latin typeface="AGCenturyOldStyleCy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6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685" y="415636"/>
            <a:ext cx="106982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КОНКУРС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картина</a:t>
            </a:r>
          </a:p>
          <a:p>
            <a:pPr algn="ctr"/>
            <a:r>
              <a:rPr lang="ru-RU" sz="6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«Листопад в Летнем саду»</a:t>
            </a:r>
            <a:endParaRPr lang="ru-RU" sz="6600" dirty="0">
              <a:solidFill>
                <a:srgbClr val="008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962" y="3533665"/>
            <a:ext cx="4830391" cy="26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6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2669"/>
            <a:ext cx="10515600" cy="4878747"/>
          </a:xfrm>
        </p:spPr>
        <p:txBody>
          <a:bodyPr>
            <a:noAutofit/>
          </a:bodyPr>
          <a:lstStyle/>
          <a:p>
            <a:pPr lvl="0"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КОНКУРС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/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AGCenturyOldStyleCyr" pitchFamily="34" charset="0"/>
              </a:rPr>
              <a:t>Конкурс капитанов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83</Words>
  <Application>Microsoft Office PowerPoint</Application>
  <PresentationFormat>Произвольный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</vt:lpstr>
      <vt:lpstr>Слайд 1</vt:lpstr>
      <vt:lpstr>Слайд 2</vt:lpstr>
      <vt:lpstr>2 КОНКУРС      Музыкальный  Песня о родном городе </vt:lpstr>
      <vt:lpstr>Слайд 4</vt:lpstr>
      <vt:lpstr> </vt:lpstr>
      <vt:lpstr>Слайд 6</vt:lpstr>
      <vt:lpstr>Слайд 7</vt:lpstr>
      <vt:lpstr>Слайд 8</vt:lpstr>
      <vt:lpstr>7 КОНКУРС   Конкурс капитанов    </vt:lpstr>
      <vt:lpstr>    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 лапки, Лапки  цап-    царапки.</dc:title>
  <dc:creator>Наташа</dc:creator>
  <cp:lastModifiedBy>О</cp:lastModifiedBy>
  <cp:revision>50</cp:revision>
  <dcterms:created xsi:type="dcterms:W3CDTF">2015-12-06T12:21:24Z</dcterms:created>
  <dcterms:modified xsi:type="dcterms:W3CDTF">2023-03-17T20:03:02Z</dcterms:modified>
</cp:coreProperties>
</file>