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6" r:id="rId3"/>
    <p:sldId id="289" r:id="rId4"/>
    <p:sldId id="275" r:id="rId5"/>
    <p:sldId id="274" r:id="rId6"/>
    <p:sldId id="260" r:id="rId7"/>
    <p:sldId id="261" r:id="rId8"/>
    <p:sldId id="262" r:id="rId9"/>
    <p:sldId id="263" r:id="rId10"/>
    <p:sldId id="264" r:id="rId11"/>
    <p:sldId id="269" r:id="rId12"/>
    <p:sldId id="284" r:id="rId13"/>
    <p:sldId id="285" r:id="rId14"/>
    <p:sldId id="278" r:id="rId15"/>
    <p:sldId id="279" r:id="rId16"/>
    <p:sldId id="281" r:id="rId17"/>
    <p:sldId id="283" r:id="rId18"/>
    <p:sldId id="290" r:id="rId19"/>
    <p:sldId id="265" r:id="rId2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022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8680" y="1403648"/>
            <a:ext cx="57606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«Играем с музыкой»</a:t>
            </a:r>
          </a:p>
          <a:p>
            <a:pPr algn="ctr"/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музыкально-театрализованных игр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 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Викторовна,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музыкальный руководитель  МАДОУ №18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«Остров сокровищ»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г. Новороссийск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3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53" y="5436095"/>
            <a:ext cx="2851162" cy="2232247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15" y="2357608"/>
            <a:ext cx="3178381" cy="2304656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80" y="6552218"/>
            <a:ext cx="2956849" cy="2160240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0648" y="395536"/>
            <a:ext cx="64087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5. Игра "Куколки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танцуют»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самых маленьких)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 передавать характер музыки; развивать умение творчески использовать знакомые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танцевальные движения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совершенствовать слуховое внимание и музыкальную память.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куколки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(любые мягкие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сидят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стульчиках  в кругу. На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коленях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ребенка – куколка.)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игрушки заводные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танцевать,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им ручками своими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помогать.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ритме музыки малыши 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двигают куколками, как будто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они танцуют у детей на коленях.)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игрушечки устали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хотят поспать.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 своих ручках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их качать.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берут куколок на ручки, и под музыку их  качают.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Музыка меняется, игра повторяется.)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3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7999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30290AC-FBD2-4795-8C68-8A2B3C17F643}"/>
              </a:ext>
            </a:extLst>
          </p:cNvPr>
          <p:cNvSpPr/>
          <p:nvPr/>
        </p:nvSpPr>
        <p:spPr>
          <a:xfrm>
            <a:off x="548680" y="467544"/>
            <a:ext cx="57606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и рекомендации.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игра проходила весело, интересно в хорошем темпе, дети должны довольно легко и быстро узнавать различные выразительные свойства музыкальных звуков. Созданию прочных навыков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способствует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музыкально-дидактических игр.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знакомство с музыкальным произведением, составляющим основу игры, со зрительными образами игры.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знакомство, с содержанием, правилами, игровыми задачами и действиями. Параллельно идёт усвоение музыкально-сенсорных навыков и умений, необходимых для игры.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3-й этап: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перенос полученных музыкально-сенсорных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и игровых действий в самостоятельную деятельность детей, совершенствование навыков под косвенным руководством воспитателя.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дети самостоятельно используют музыкально-дидактические игры.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Необходимо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интерес, активность у детей, развить самостоятельность в музыкальной деятельности, которая приобретает творческий характер.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определении значимости использования музыкально-дидактических игр в обучении дошкольников и анализе сценарных планов, становится ясно, что если в процессе музыкальной деятельности будут развиваться музыкально-сенсорные способности у всех детей без исключения это не пройдет бесследно для их последующего музыкально развития. Поэтому развивающая функция музыкально-дидактических игр очень важна.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Навыки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полученные детьми в процессе разучивания музыкально-дидактических игр, позволяют им более успешно выполнять задания, связанные с различными видами музыкальной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5768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1" y="0"/>
            <a:ext cx="6857999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88640" y="251520"/>
            <a:ext cx="6480720" cy="8280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новогоднего праздника </a:t>
            </a: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«Новогодние огоньки»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(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вместе с ведущей входят в музыкальный зал, под весёлую музыку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Вот пришла, ребята, ёлка к нам на праздник в детский сад.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Огоньков, игрушек сколько!  Как красив её наряд!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Красивая, душистая, высокая, пушистая.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Наша елочка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красавица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Всем ребятам она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нравится!                                                                                                                                                           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Праздник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наш, друзья, начнем! Песню елочке споем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«Вот какая елочка»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Искрится елка серебром, сияет мишурой!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Как рады мы под Новый год встретиться с тобой.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Давайте возле елки нашей мы дружно, весело попляшем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хоровод»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садятся на стульчики, ведущая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снимает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ёлки колокольчик)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на ёлочке висит? Очень весело звенит? 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отвечают)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Колокольчик новогодний! Веселит он всех сегодня.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Колокольчик запоёт и гостей к нам позовёт.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Снегурочка: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полянке у опушки я живу в лесной избушке.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Звать Снегурочкой меня. Все снежинки мне родня.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(глядит на ёлочку)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Ваша елка – просто диво! Очень уж она красива!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И нарядна, и стройна! А как украшена она!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Да, ребята, ваша елка и нарядна, и стройна!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Но скажите, почему же без огней стоит она?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Мы беду эту исправим, елочку светить заставим.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Хлопай, хлопай, говори: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«Наша ёлочка свети!!»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загорается)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Ой, ребята, вот беда, огоньков не вижу, я!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Кто-то к ёлке прибегал. Огонёчки все украл…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А без них никак нельзя. Где найти нам их, друзья?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Снегурочка, поскорее в лес иди, у зверей про огоньки спроси.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Хорошо, я в лес пойду, огонёчки все найду.    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(декорации леса, Снегурочка идет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 по лесу шла, там Зайку встретила она.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(выбегает Зайчик)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Снегурочка: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не трусь, Зайчишка – Зайка! Из-за ёлки выбегай-ка!        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Не обижу я тебя, будем мы с тобой друзья.   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(выпрыгивает из-за ёлки)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рад я встрече нашей, мы у ёлочки попляшем.                          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Стоит лапку мне поднять, детки будут танцевать.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«Снег-снежок»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 – заинька, скажи, нам скорее помоги:                                                                          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Кто же к ёлке прибегал? Огонёчки кто украл?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Огоньки не видел я… Поспешу домой, друзья.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(Зайка убегает)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Снегурочка: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Снова по лесу пойду, но огонёчки я найду!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(начинает идти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1" y="0"/>
            <a:ext cx="6857999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88640" y="251521"/>
            <a:ext cx="6048672" cy="67687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Ведущая: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 путь свой продолжала. И вдруг... Мишку повстречала.                                                                                                          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Снегурочка: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Ой! Под елкой Мишка спит… и тихонечко храпит. 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А мы с Мишкой поиграем.             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«Разбуди Мишку»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Что за шум и перепляс? Вот сейчас поймаю вас!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(догоняет)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Снегурочка: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Хватит,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Мишенька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ворчать. Просим мы тебя сказать:                                                                        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Кто-то огоньки украл. Ты нигде их не видал?</a:t>
            </a: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Медведь: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 звезды снятся в уютной постели,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И ветки берез, и пушистые ели.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И птицы лесные, что летом мне пели.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А вот огоньков не видал я в постели!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Вот и все.  Пора идти. Спать в берлогу до весны! 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(Зевая, Медведь, уходит) 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Снегурочка: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делать? Может Волк знает?                                                                           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Эй, Волк-Волчище, серый хвостище!        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(Волк выбегает из-за елки)                                              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видал ли ты новогодних огоньков?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Волк: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огоньки? Это что за пустяки?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Мне бы Зайца повидать! Мне бы с Зайцем поиграть!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«Волк и ребята»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Как хорошо мы порезвились. Побегали, повеселились.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Знаете, я так устал!  А огоньков я не видал.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Может рыжая плутовка с ёлки утащила ловко?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Мне возвращаться в лес пора! До свиданья, детвора!                                                                             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Снегурочка: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дела, вот чудеса: огоньки взяла Лиса!                                                                           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Мы Лисичку позовём, «Кукареку!» ей споём.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Она услышит Петушка,  и мигом прибежит сюда.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(«кукарекают»)  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Лиса: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песни чудные звучат?  Где петушки поют, кричат?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Туда бегу я поскорей. Нет той песенки вкусней…</a:t>
            </a: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Снегурочка: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– ну, Лисичка, говори, зачем украла огоньки!</a:t>
            </a: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Лиса: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(виновато)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да… я огоньки взяла!  Я их с ёлочки сняла!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Они так светятся, блестят, как  будто дорогой бриллиант.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(гладит огоньки)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Снегурочка: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с ёлочки взяла огни. Скорей ребятам их верни!                                                            </a:t>
            </a: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Лиса: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Хорошо, верну огни. А что взамен дадите вы?</a:t>
            </a: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Снегурочка: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Конфетку сладкую дадим и тебя повеселим.                                                                        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Все на саночки садитесь, друг за другом прокатитесь!   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«Саночки»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Снегурочка: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конфету дарим мы, а ты нам огоньки верни!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(даёт конфету)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Лиса: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Конфеты очень я люблю. И огоньки вам отдаю.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(Лиса отдаёт огни)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свидания, друзья! Буду делать добрые дела.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(уходит, Снегурочка «вешает» огоньки на ёлку)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Снегурочка: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ёлочке огоньки вернули?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Дедушку Мороза позвать?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Да!                                                                                                                                      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огоньки на нашей елочке зажигать?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Да!   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Дедушку позвать, вам придётся помогать!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Вместе, дружно позовем: «Дед Мороз! Тебя мы ждем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Деда Мороза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(праздничная программа продолжается)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1" y="0"/>
            <a:ext cx="6857999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 к Дню 8 Марта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Театрализация «Я козочка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Ру-ду-ду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куда хочу,  туда иду»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40" y="683568"/>
            <a:ext cx="6480720" cy="70567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Вед.: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Вот опять наступила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весна.   Снова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праздник она принесла.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радостный, светлый и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нежный, праздник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всех дорогих наших женщин!</a:t>
            </a:r>
          </a:p>
          <a:p>
            <a:pPr marL="0" lv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красивы мамы в этот солнечный денек!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они гордятся нами. Мама, здесь я, твой сынок!</a:t>
            </a:r>
          </a:p>
          <a:p>
            <a:pPr marL="0" lv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Тут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я, твоя дочурка, посмотри, как подросла,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совсем недавно крошкой маленькой была.</a:t>
            </a:r>
          </a:p>
          <a:p>
            <a:pPr marL="0" lv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Здесь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я, бабушка родная, полюбуйся на меня!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Любишь ты меня, я знаю, драгоценная моя!</a:t>
            </a:r>
          </a:p>
          <a:p>
            <a:pPr marL="0" lv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с праздником весны спешим мы вас поздравить!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Ах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да! Забыли поцелуй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«воздушный»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вам отправить!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«Мамочка моя, милая»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Вед.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Сегодня мамам сказку покажем мы о том,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Как жили-поживали на пруду своем: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Веселые ребята, большие шалуны!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Утята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(кря-кря-кря) И цыплята! (ко-ко-ко) Сыграете их вы?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(выставляем декорации)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…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в деревне пруд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глубокий…  Был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узкий, а широкий.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на пруду гулять желтый выводок утят.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Мама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Уточка идет, за собой утят ведет.</a:t>
            </a: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Уточка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Все за мной! Не отставать!  Научу вас, как играть!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Как крылышки нужно мыть, чтобы чистенькими быть.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Все за мной скорей идем. У пруда мы отдохнем.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(подходят к 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пруду)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Вед.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 еще здесь Курочка погулять любила.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своих цыплят она водичкою поила.</a:t>
            </a: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Курочка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Вы мои цыплятки, не мочите лапки.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Будем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зернышки клевать, будем весело играть.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Все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мной скорей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пруда мы отдохнем.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(подходят к пруду 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Мамы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Эй, утята! Эй, цыплята! Подходите все сюда!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Эй, утята! Эй, цыплята! Соберемся у пруда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Посмотрите: пруд искрится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 хрустальная водица.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по </a:t>
            </a:r>
            <a:r>
              <a:rPr lang="ru-RU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тексту)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поплескаться,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         Хорошо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ней покупаться,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Чисто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крылышки почистить,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       Чисто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грудочки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помыть,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Окунуться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-----------------  отряхнуться,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  а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 еще попить.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Вед.   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цыплятам, и утятам на месте не сидится.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Очень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ребятам еще повеселиться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Зачем же просто так стоять?  Начинаем танцевать!                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«У пруда»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Все танцевали у пруда…   Но к мамам своим возвращались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Мамы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деток любили,  зернышками их кормили.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«Курочка и цыплята»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1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" y="107503"/>
            <a:ext cx="6748064" cy="920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359634" y="395535"/>
            <a:ext cx="6192688" cy="7368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Долго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мамами гуляли, долго зернышки искали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         От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пруда далеко убежали.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Нужно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пруду возвращаться опять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По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листьям кувшинок будем скакать.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Игра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 кувшинки на кувшинку»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Маму любят и цыплята, и утята-малыши.</a:t>
            </a: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 для мамочки любимой стихи расскажут от души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Стихи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Вед.   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мы посидим… Что будет дальше? Поглядим…</a:t>
            </a: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Я слышу, кто-то к нам бежит! Кто-то к нам сюда спешит!</a:t>
            </a:r>
          </a:p>
          <a:p>
            <a:pPr marL="0" indent="0">
              <a:lnSpc>
                <a:spcPts val="1320"/>
              </a:lnSpc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Выбегает Козочка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Я Козочка –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Ру-ду-ду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Куда хочу, туда иду!</a:t>
            </a:r>
          </a:p>
          <a:p>
            <a:pPr marL="0" indent="0">
              <a:lnSpc>
                <a:spcPts val="1320"/>
              </a:lnSpc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 по лесу гуляла…  А теперь маму свою потеряла!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(плачет)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320"/>
              </a:lnSpc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Вед.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Ты, Козочка, не огорчайся! Попробуй найти свою маму.</a:t>
            </a:r>
          </a:p>
          <a:p>
            <a:pPr marL="0" indent="0">
              <a:lnSpc>
                <a:spcPts val="1320"/>
              </a:lnSpc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Беги по дорожке, и обязательно ее  встретишь.</a:t>
            </a:r>
          </a:p>
          <a:p>
            <a:pPr marL="0" indent="0">
              <a:lnSpc>
                <a:spcPts val="1320"/>
              </a:lnSpc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Козочка.   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Хорошо! Побегу я по дорожке!  Ну, вперед бегите ножки.</a:t>
            </a: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Вед.  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Побежала Козочка по дорожке, и вскоре увидела Утку с утятами.</a:t>
            </a: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Козочка.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Здравствуйте, тетя Утка! Скажите, вы мою маму не видели?  </a:t>
            </a: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Утка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Кря-кря-кря! Нет, мы долго гуляли, но маму твою не видали .</a:t>
            </a: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Козочка.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 что ж, я дальше побегу, но маму обязательно найду.</a:t>
            </a: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Побежала Козочка дальше по дорожке, и вскоре увидела Курочку с цыплятами.</a:t>
            </a: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Козочка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Здравствуйте, тетя Курица! Скажите, вы мою маму не видели?</a:t>
            </a: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Курица.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Ко-ко-ко! Нет, мы долго гуляли, но маму твою не видали.</a:t>
            </a: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Козочка.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Ну что ж, я дальше побегу, но маму обязательно найду. </a:t>
            </a: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побежала Козочка дальше. Бежала, бежала, и вскоре оказалась на лесной поляне.</a:t>
            </a: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А там – первые подснежники!</a:t>
            </a: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Козочка: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Ой, какие красивые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подснежники.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Я подснежники сорву, своей маме подарю.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цветочков здесь так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много! Цыплята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Утята! Помогите мне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немного!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букет»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Козочка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Спасибо! Получился букет большой  для мамы моей  родной!</a:t>
            </a: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Наша Козочка и не заметила, как маму в лесу встретила. </a:t>
            </a: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(обнимаются)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     </a:t>
            </a: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Козочка.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Моя мамочка! Я тебя люблю! Букет подснежников дарю.</a:t>
            </a: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Коза.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Спасибо, милая моя!  Я тоже так люблю тебя!</a:t>
            </a: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И всем сейчас хочу сказать: маму надо уважать!</a:t>
            </a: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Козочка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Маму слушаться я буду!  Все капризы позабуду!         </a:t>
            </a: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Больше я не убегу.	 Я Козочка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Ру-ду-ду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Вед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Хорошо, когда добром сказочка кончается.</a:t>
            </a: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а мы плясать пойдем, ведь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продолжается      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Парный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«Скачет по полям»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Вед. 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добрых слов живет немало,</a:t>
            </a: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Но всех добрее и важней одно:</a:t>
            </a: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Из двух слогов простое слово – «МАМА»,</a:t>
            </a: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 нету слов роднее, чем оно!         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«Мамина улыбка»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826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1" y="0"/>
            <a:ext cx="6857999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60648" y="251520"/>
            <a:ext cx="6408712" cy="70567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Приложение №3     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Конспект  музыкального занятия   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«Как помочь Весне?»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заходят в музыкальный зал.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кукольной ширме появляется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Ворона: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Кар-кар-кар! Какой ужас! Кар-кар-кар! Какой ужас!</a:t>
            </a: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Муз. Рук: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Ой, дети, кто это? (…) Да, это Ворона. Добрый день, Ворона. Дети, посмотрите, это необычная Ворона. А что в ней не так? (...) Она синяя. Разве бывает ворона синей? (...)</a:t>
            </a: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Ворона.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Да, я Ворона не обычная, а сказочная. Хочу поделиться с вами горем. Какой ужас! Какой ужас! Красавица-Весна потеряла дудочку. Кар-кар-кар! Какой ужас! Я ее искала, искала и прилетела к вам. Может, вы захотите помочь ее найти? (...)</a:t>
            </a: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Муз. Рук: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Конечно, мы с радостью поможем. Только зачем Весне дудочка?</a:t>
            </a: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Ворона: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Весна очень любит играть на дудочке. И от этой игры просыпаются цветы, листья, трава...</a:t>
            </a: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Сказочная ворона, подскажи, где же ее искать?</a:t>
            </a: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Ворона: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Ищите в весеннем лесу.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(Улетает)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Муз. Рук: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а на чем же мы можем отправиться  в весенний лес? (...) Вот и замечательно, отправимся сегодня на машине.                                                              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машине (Е. Железнова)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Сидим с шофёром рядом! Би, би, би.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Помочь шофёру надо! Би, би, би.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Машинам всем и людям: Би, би, би!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Бибикать громко будем: Би, би, би!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(Напевая песенку, крутим «рули». На возглас «Би-би»  ритмично стучим  по центру бубна или кольца пирамиды)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Рук: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Дети, смотрите, сколько красивых елочек здесь.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изображают «елки» и танцуют)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Может, здесь найдем, под елкой, дудочку? Впереди «ручеек» , лучше пройти его на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носочках.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(идут на носочках).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Ой, а на этой полянке много пенечков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(изображают «пенечки»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может здесь найдем дудочку? Нет. Впереди кочки.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(идут, высоко поднимая ножки)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Кажется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мы далеко в лес зашли. Наверное, вы очень устали, Присядем… Мы с вами оказались в большом темном лесу, здесь очень много деревьев, и неба почти не видно. И стало совсем темно. Прислушайтесь...                                            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  темного леса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веселые или тревожные?(…)</a:t>
            </a:r>
          </a:p>
          <a:p>
            <a:pPr marL="0" indent="0" algn="r">
              <a:buNone/>
            </a:pP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что они вам напоминают?(...)</a:t>
            </a:r>
          </a:p>
          <a:p>
            <a:pPr marL="0" indent="0" algn="r">
              <a:buNone/>
            </a:pP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чувства вызывают?(...)</a:t>
            </a:r>
          </a:p>
          <a:p>
            <a:pPr marL="0" indent="0" algn="r">
              <a:buNone/>
            </a:pP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хочется делать под эти звуки?(...)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звуки могут влиять на наше настроение и сколько разных эмоций у нас вызывать…  Но мы заслушались и немного отвлеклись. Забыли, что у нас есть дело, которое нужно выполнить. Пора отправляться дальше, чтобы дудочку искать. Впереди у нас «горка». Надо бы ее преодолеть. </a:t>
            </a: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(Наглядность - демонстрация)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Сначала вверх зайти, а затем вниз спуститься.                                                         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Распевка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«Вот иду я вверх, вот иду я вниз»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 Поем нежно, без напряжения.  Приготовили ручки.  Когда мы поем: « Вот иду я вверх» - ручки поднимаются.  «Вот иду я вниз» - ручки опускаются.)</a:t>
            </a:r>
          </a:p>
          <a:p>
            <a:pPr marL="0" indent="0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4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1" y="0"/>
            <a:ext cx="6857999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188640" y="323527"/>
            <a:ext cx="6552728" cy="69127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Вот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горы одолели... И оказались на полянке. А здесь столько цветов!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(Наглядность)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Какого они цвета?(…)  А на что похожи?(...) Ой, кажется, я слышу звон.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(Музыка колокольчиков)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это же настоящие колокольчики.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(Раздаю детям «колокольчики»)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 что же за песню они нам принесли?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(Играю, дети отгадывают песню по вступлению)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«Эй, весна идет»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- на проигрыш играем на колокольчиках;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песне есть еще один куплет. </a:t>
            </a:r>
            <a:r>
              <a:rPr lang="ru-RU" sz="1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Послушем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внимательно и назовем слова, которые запомнились. (...) О чем поется в этом куплете?(…) Да, о том, как природа радуется, ведь все оживает: и птички поют звонко, и листочки на деревьях распускаются, и цветы расцветают, дарят нам приятный аромат весны.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песня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учится по строчке, протягивается первый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звук; обращаем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внимание, в каком направлении идет музыка.)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Муз.Рук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Но, дудочку мы все еще ​​не нашли. Это, наверное, потому, что солнышко загрустило и скрылось за облако. Как же нам развеселить солнышко, чтобы оно  улыбнулось и осветило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полянку(...)                                                               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Песня-хоровод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«Солнышко»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движениями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(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ширме появляется «Солнышко» - сюрпризный момент)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солнышко теплое, давайте ручки ему протянем. Теперь можем и дудочку поискать.</a:t>
            </a:r>
          </a:p>
          <a:p>
            <a:pPr marL="0" indent="0"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(Дети ищут дудочку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музыку заходит Медведь)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детки. А вы узнали, кто я? А как? (...) А у меня что-то есть. Я себе нашел в лесу новую палочку для мыльных пузырей. (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уже собирается опустить ее в мыльную воду)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Муз.рук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Нет, это не палочка для пузырей.  Это ... дети, что это? (...) Конечно же, это же волшебная дудочка, которую Весна потеряла.</a:t>
            </a: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Медведь.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Что? Дудочка? А вы уверенны, что она волшебная?</a:t>
            </a:r>
          </a:p>
          <a:p>
            <a:pPr marL="0" indent="0">
              <a:buNone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Муз.рук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Действительно… Ребята, а как можно это проверить? (…) Отличная идея! Сыграем!</a:t>
            </a:r>
          </a:p>
          <a:p>
            <a:pPr marL="0" indent="0">
              <a:buNone/>
            </a:pP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игра «Волшебная дудочка»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(Мишка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благодарит а игру,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ширме появляется Ворона)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Ворона.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Кар-кар. Я услышала звук волшебной дудочки.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(отдают Вороне дудочку)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благодарю вас искренне. Теперь наступит настоящая Весна. Ур-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Спасибо. До свидания, малыши.</a:t>
            </a:r>
          </a:p>
          <a:p>
            <a:pPr marL="0" indent="0">
              <a:buNone/>
            </a:pP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Муз.рук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закончилось наше занятие. Как вам наше приключение? Кому мы сегодня смогли помочь?(...) Как мы помогали?(...) Где мы побывали?(…) Какие новые звуки услыхали?(…) Ребята, я хочу вам пожелать всего доброго. Пусть ваше настроение будет таким же приподнятым и радостным, как этот замечательный день! И никогда не забывайте: «Делай добро, и будет хорошо!                                                   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Дети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музыку выходят из музыкального зала.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1" y="0"/>
            <a:ext cx="6857999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692696" y="1403649"/>
            <a:ext cx="5544616" cy="56166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822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1" y="0"/>
            <a:ext cx="6857999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692696" y="1403649"/>
            <a:ext cx="5544616" cy="56166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поддержать фантазию малышей, помочь им раскрыть свои творческие способности, почувствовать радость от участия в игровом действии.</a:t>
            </a:r>
          </a:p>
          <a:p>
            <a:pPr marL="0" indent="0" algn="ctr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дарить нашим воспитанникам радость от путешествия в волшебный мир музыки, театра и игры!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23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026" y="0"/>
            <a:ext cx="6990026" cy="950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8640" y="323528"/>
            <a:ext cx="59766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Лариса Викторовна,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Д/С №18 «Остров сокровищ»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Новороссийск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предложены подборка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музыкальных театрализованных игр с движениями  для детей от 3 до 7 лет.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рекомендованы для использования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детских дошкольных образовательных учреждениях, как на музыкальном занятии, так и в индивидуальной работе по музыкальному воспитанию.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1" y="0"/>
            <a:ext cx="6857999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404664" y="395537"/>
            <a:ext cx="6192688" cy="66247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 Введение……………………………....      2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 Цели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………………………....      3  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 Музыкальная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"Козлята 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Волк«…    4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 Игра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«Курочка и цыплята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»…………..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6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  Игра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дудочка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»…………..      8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   Игра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«Цапля и лягушата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»…………….    10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 startAt="7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"Куколки танцуют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"……………..    12</a:t>
            </a:r>
          </a:p>
          <a:p>
            <a:pPr marL="514350" indent="-514350">
              <a:buAutoNum type="arabicPeriod" startAt="7"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Советы и рекомендации ………………  14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Сценарий «Новогодние огоньки»…….   15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 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Сценарий «Я козочка 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Ру-ду-ду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»………  17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№3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Конспект занятия «Как помочь Весне?» 19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№4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Диск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музыкальным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сопровождением   21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822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4664" y="395536"/>
            <a:ext cx="604867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особенные взаимоотношения с музыкой. Они легко откликаются как на саму мелодию, так и на смысл текста. Вот почему дети очень любят музыкальные игры с движениями. Во время таких игр можно вволю повеселиться и никогда не бывает скучно!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свою очередь, музыкальные игры очень полезны для детей дошкольного и младшего школьного возраста. Они развивают чувство ритма, артистичность и координацию движений, помогают развиться творческим способностям, учат ладить с людьми и устанавливать с ними контакт. Играя, ребёнок может приобретать новые знания, умения, навыки, развивать способности, подчас не догадываясь об этом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игры еще и театрализованные,  то дети могут «оживить» свои фантазии, представить себя в любом образе, и могут попробовать действовать в различных воображаемых ситуациях.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ребенку возможность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играть,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соедините обучение с игрой так, чтобы мудрость появлялась с веселой улыбкой, остерегайтесь утомлять ее чрезвычайной серьезностью»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так писал современный исследователь детской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профессор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Палермкого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университета Д.А.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Колоцца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музыкально-дидактических играх дети наиболее полно реализуют потребность  в  игровом применении полученных музыкальных знаний, умений,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Музыкально-дидактические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способствуют развитию самостоятельной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музыкально-игровой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детей, важнейшей особенностью которой является то, что она осуществляется при тактичном, почти незаметном руководстве взрослых, так как предполагает особую непринужденную обстановку.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Это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замечательный способ интересно и полезно провести время на улице и в доме. Однако следует отметить, что для большинства подвижных игр требуется свободное пространство.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5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51" y="0"/>
            <a:ext cx="6857999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404664" y="467545"/>
            <a:ext cx="5832648" cy="65527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моей разработки заключается в оригинальной форме организации совместной деятельности музыкального руководителя   с дошкольниками, а именно – музыкально-игровой деятельности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Важность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музыкально-дидактических пособий и игр в том, что они помогают знакомить детей в доступной форме с такими относительно сложными понятиями в музыке, как музыкальный жанр, форма музыкального произведения, а также с отдельными средствами музыкальной выразительности и основными свойствами музыкального звука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Педагогическая ценность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музыкально-дидактических игр в том, что они открывают перед ребенком путь применения полученных знаний в жизненной практике.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Развивать  музыкальные и артистические способности детей, углублять их представления  о средствах музыкальной выразительности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Для достижения цели выделила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учить детей ориентироваться в игровой ситуации;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интерес и любовь к музыке, эмоциональную отзывчивость и творческую активность;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совершенствовать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звуковысотный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тембровый, динамический слух, чувство ритма и темпа, слуховое внимание, музыкальную память;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закреплять умение реагировать на музыкальный сигнал;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совершенствовать двигательные способности детей;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внимание, память, наблюдательность, находчивость, фантазию, быстроту реакции, инициативность и выдержку, умение согласовывать свои действия с партнёрами;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воспитывать коммуникативные навыки в игре, доброжелательное отношение друг к другу.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-театрализованные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 могут быть применены в разнообразных видах деятельности дошкольников. Это музыкальные занятия, самостоятельная и совместная  деятельность в группе, развлечения,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праздники.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Предложенные игры позволят разнообразить музыкальную, коммуникативную, двигательную, познавательную деятельность каждого ребенка.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2059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52" y="0"/>
            <a:ext cx="6857999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42566" y="340567"/>
            <a:ext cx="2348879" cy="1639145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944853"/>
            <a:ext cx="3060700" cy="20621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9417" y="5796135"/>
            <a:ext cx="3097213" cy="17281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8183" y="6884685"/>
            <a:ext cx="3520364" cy="22659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188639" y="340567"/>
            <a:ext cx="6202805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1.Музыкальная игра "Козлята и Волк"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совершенствовать чувство ритма и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слуховое внимание;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умение чётко реагировать на смену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музыкальных фрагментов;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двигательную координацию, умение согласовывать свои движения с движениями ведущего.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Костюмы (шапочки)  Волка и Козы, широкий плащ Козы, звоночек.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(Дети-козлята с Мамой-Козой  танцуют под музыку.)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на опушке козлята играли,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И все веселились, и все танцевали.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меняется, из лесу выходит Волк.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Мама-Коза громко звенит в звоночек, предупреждая об опасности.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Козлята прячутся под широкий плащ  Козы или за кустики 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Вдруг из леса – серый Волк, сердитый, зубастый.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Он услышал, как резвятся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малые козлята.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(Волк ходит, ищет козлят. Затем машет сердито лапой, топает ногой и уходит в  лес. 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Огляделся серый Волк… Никого не видно…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И ушел он снова в лес…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Волку так обидно.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(Музыка меняется, козлята вновь выбегают и танцуют.  Игра повторяется.)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мамой даже Волка можно не бояться.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мамой всем козлятам можно развлекаться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Данную игру можно использовать в любом развлечении и празднике.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См. Приложение №1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" y="0"/>
            <a:ext cx="6857999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для МО\DSC018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1188" y="4089201"/>
            <a:ext cx="3432175" cy="21177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7" descr="D:\для МО\DSC018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" y="5172334"/>
            <a:ext cx="3086100" cy="23844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Picture 5" descr="D:\для МО\DSC019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1188" y="6804248"/>
            <a:ext cx="3264693" cy="21602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6895" y="395536"/>
            <a:ext cx="622646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2. Игра  «Курочка и цыплята»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 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выразительность музыкально-игровых образов;      согласовывать движения с характером музыкального фрагмента;</a:t>
            </a: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совершенствовать двигательные способности детей.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Атрибуты: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(шапочка) Курочки.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(Важно </a:t>
            </a:r>
            <a:r>
              <a:rPr lang="uk-U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ходит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Квочка, рядом </a:t>
            </a:r>
            <a:r>
              <a:rPr lang="uk-UA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играют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цыплята, «клюют зернышки».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Курочка идет,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Землю лапками гребет.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(Мама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Квочка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находит зернышки и зовет  цыплят. Они бегут  к Маме, садятся в кружок  вокруг Мамы, «клюют», танцуют.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А как зернышки найдет,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Всех цыплят к себе зовет.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Музыка меняется.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Квочка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идет в другую сторону. Игра повторяется.)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 бегут за мамой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Квочкой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Все-все желтые клубочки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ru-RU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Данную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игру можно использовать в любом развлечении и празднике. 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 Приложение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857999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580112"/>
            <a:ext cx="3288853" cy="2669353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83" y="6732240"/>
            <a:ext cx="3282355" cy="2232648"/>
          </a:xfrm>
          <a:prstGeom prst="rect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163" y="323528"/>
            <a:ext cx="6385197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3. Игра «Волшебная дудочка»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актерское мастерство;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слуховое внимание и чувство ритма;</a:t>
            </a:r>
          </a:p>
          <a:p>
            <a:pPr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учить детей ориентироваться в игровой ситуации.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«волшебная дудочка», костюм (шапочка) Медведя.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Пение птиц. Выходят дети, один ребенок замечает на земле дудочку, поднимает, показывает ее.)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Как-то дети в лес пошли.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лесу дудочку нашли.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А дудочка не простая, а волшебная такая.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Когда дудочка играет, все в лесу оживают.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(Звучит музыка. Ребенок, который нашел дудочку, имитирует игру на ней. Дети начинают танцевать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А как дудочка смолкает,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вокруг вмиг замирают.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(Музыка останавливается. Дети замирают в том положении, в каком были в танце. Музыка меняется, выходит Медведь.)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Из лесу идет Медведь,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начинает он реветь.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 кого в лесу найдет,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в берлогу заберет.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(Медведь ходит между детьми и приглядывается. Дети не двигаются, и Медведь их будто не видит.)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дудочка вновь играет,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Все вокруг оживает.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(Музыка меняется. Игра повторяется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Данную игру можно использовать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образовательной деятельности..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См. Приложение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039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90264"/>
            <a:ext cx="6857999" cy="93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аттестация\Подвижные игры\20180614_0955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5076056"/>
            <a:ext cx="3144835" cy="230425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аттестация\Подвижные игры\20180614_095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5" y="4932040"/>
            <a:ext cx="3010347" cy="244827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аттестация\Подвижные игры\20180614_0958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01" y="6616418"/>
            <a:ext cx="3556227" cy="2262472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162" y="251520"/>
            <a:ext cx="6299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Игра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«Цапля и лягушата»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учить ориентироваться в пространстве, используя различные виды имитационных движений; совершенствовать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звуковысотный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динамический слух; способствовать созданию положительного эмоционального фона в детском коллективе 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(Выходит Цапля с  зонтиком,  лягушата присаживаются и «прячутся»)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Вышла Цапля  на охоту,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Вышла Цапля на болото.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По болоту погулять,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Лягушаток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поискать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(Цапля внимательно оглядывается, лягушата сидят тихо.)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Кажется, где-то поют?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Но никого не видно тут.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Грустно стало Цапле: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хочу искать.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А чтобы грусть скорей прогнать, лучше буду танцевать!»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(Музыка меняется на веселую. Цапля идет по кругу или «змейкой» и выполняет танцевальные движения. Лягушата идут за спиной у Цапли, копируют ее танцевальные движения. </a:t>
            </a: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Музыка меняется. Цапля резко оглядывается и смотрит назад. Лягушата быстро приседают. Цапля их будто не видит. Удивленно говорит: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Никого не видно тут.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Лягушата где поют?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(Музыка снова веселая. Цапля выполняет новые танцевальные движения. Лягушата их копируют. Игра повторяется. В конце уставшая Цапля садится  на землю. Лягушата танцуют вокруг нее.)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2593</Words>
  <Application>Microsoft Office PowerPoint</Application>
  <PresentationFormat>Экран (4:3)</PresentationFormat>
  <Paragraphs>370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Приложение №2    Сценарий праздника к Дню 8 Марта                  Театрализация «Я козочка Ру-ду-ду, куда хочу,  туда иду»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larigun larigun</dc:creator>
  <cp:lastModifiedBy>RePack by Diakov</cp:lastModifiedBy>
  <cp:revision>61</cp:revision>
  <dcterms:created xsi:type="dcterms:W3CDTF">2019-02-13T15:29:01Z</dcterms:created>
  <dcterms:modified xsi:type="dcterms:W3CDTF">2019-04-15T10:01:57Z</dcterms:modified>
</cp:coreProperties>
</file>