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4" r:id="rId4"/>
    <p:sldId id="262" r:id="rId5"/>
    <p:sldId id="263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1" r:id="rId17"/>
    <p:sldId id="258" r:id="rId18"/>
    <p:sldId id="2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BC0E6-A9B0-4EEF-98F1-9149B4649EA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BA9B5-7C37-47F0-ACC5-74042DEC5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6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BA9B5-7C37-47F0-ACC5-74042DEC53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7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49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122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8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7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2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1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7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2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2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2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1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39B2-692F-4088-BE5A-C6A463EDAD6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E726EB-5BC2-4949-BDD3-38C587E68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6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127" y="1260763"/>
            <a:ext cx="6816438" cy="292330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экологической культуры и культуры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природолюбия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5673" y="4294908"/>
            <a:ext cx="5943601" cy="226949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Ирина Анатольевна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Перезва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первой квалификационной         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МБДОУ «Детский сад №7»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Красноармейского р-на, Краснодарского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Picture 2" descr="C:\Users\Поиск\Desktop\картинки фото\валонтёрский отряд\ehkolog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9" y="3331132"/>
            <a:ext cx="3567341" cy="300039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19" y="256105"/>
            <a:ext cx="3740727" cy="17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2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49382"/>
            <a:ext cx="10891211" cy="762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экологических десантов: «Чистоту любимому детскому саду».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Поиск\Desktop\картинки фото\валонтёрский отряд\DSC07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036" y="4710839"/>
            <a:ext cx="3519826" cy="2103504"/>
          </a:xfrm>
          <a:prstGeom prst="rect">
            <a:avLst/>
          </a:prstGeom>
          <a:noFill/>
        </p:spPr>
      </p:pic>
      <p:pic>
        <p:nvPicPr>
          <p:cNvPr id="5" name="Picture 4" descr="C:\Users\Поиск\Desktop\картинки фото\валонтёрский отряд\DSC07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20" y="1192546"/>
            <a:ext cx="3143272" cy="2641007"/>
          </a:xfrm>
          <a:prstGeom prst="rect">
            <a:avLst/>
          </a:prstGeom>
          <a:noFill/>
        </p:spPr>
      </p:pic>
      <p:pic>
        <p:nvPicPr>
          <p:cNvPr id="6" name="Picture 3" descr="C:\Users\Поиск\Desktop\картинки фото\валонтёрский отряд\DSC07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5018" y="2746498"/>
            <a:ext cx="3627135" cy="2504375"/>
          </a:xfrm>
          <a:prstGeom prst="rect">
            <a:avLst/>
          </a:prstGeom>
          <a:noFill/>
        </p:spPr>
      </p:pic>
      <p:pic>
        <p:nvPicPr>
          <p:cNvPr id="7" name="Picture 5" descr="C:\Users\Поиск\Desktop\картинки фото\валонтёрский отряд\DSC06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8869" y="2596299"/>
            <a:ext cx="3671457" cy="2341152"/>
          </a:xfrm>
          <a:prstGeom prst="rect">
            <a:avLst/>
          </a:prstGeom>
          <a:noFill/>
        </p:spPr>
      </p:pic>
      <p:pic>
        <p:nvPicPr>
          <p:cNvPr id="8" name="Picture 8" descr="C:\Users\Поиск\Desktop\картинки фото\валонтёрский отряд\DSC068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687" y="4775996"/>
            <a:ext cx="3206725" cy="2038347"/>
          </a:xfrm>
          <a:prstGeom prst="rect">
            <a:avLst/>
          </a:prstGeom>
          <a:noFill/>
        </p:spPr>
      </p:pic>
      <p:pic>
        <p:nvPicPr>
          <p:cNvPr id="9" name="Picture 6" descr="C:\Users\Поиск\Desktop\картинки фото\валонтёрский отряд\DSC068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4991" y="988955"/>
            <a:ext cx="3491444" cy="2038347"/>
          </a:xfrm>
          <a:prstGeom prst="rect">
            <a:avLst/>
          </a:prstGeom>
          <a:noFill/>
        </p:spPr>
      </p:pic>
      <p:pic>
        <p:nvPicPr>
          <p:cNvPr id="10" name="Picture 7" descr="C:\Users\Поиск\Desktop\картинки фото\валонтёрский отряд\DSC068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948" y="4190008"/>
            <a:ext cx="3116263" cy="2479429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1036" y="1011382"/>
            <a:ext cx="2534745" cy="13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1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9382"/>
            <a:ext cx="11168302" cy="10113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Праздников и развлечений: « Именины у земли», «А у нас на речке», КВН «Вода – источник жизни на земле», «День птиц».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1" descr="C:\Users\Поиск\Desktop\картинки фото\валонтёрский отряд\DSC03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18" y="1346969"/>
            <a:ext cx="3540300" cy="2486273"/>
          </a:xfrm>
          <a:prstGeom prst="rect">
            <a:avLst/>
          </a:prstGeom>
          <a:noFill/>
        </p:spPr>
      </p:pic>
      <p:pic>
        <p:nvPicPr>
          <p:cNvPr id="5" name="Picture 3" descr="C:\Users\Поиск\Desktop\картинки фото\валонтёрский отряд\DSC035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9680" y="1346969"/>
            <a:ext cx="3171305" cy="2610196"/>
          </a:xfrm>
          <a:prstGeom prst="rect">
            <a:avLst/>
          </a:prstGeom>
          <a:noFill/>
        </p:spPr>
      </p:pic>
      <p:pic>
        <p:nvPicPr>
          <p:cNvPr id="6" name="Picture 4" descr="C:\Users\Поиск\Desktop\картинки фото\валонтёрский отряд\DSC03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9943" y="2416457"/>
            <a:ext cx="3529776" cy="1869775"/>
          </a:xfrm>
          <a:prstGeom prst="rect">
            <a:avLst/>
          </a:prstGeom>
          <a:noFill/>
        </p:spPr>
      </p:pic>
      <p:pic>
        <p:nvPicPr>
          <p:cNvPr id="7" name="Picture 2" descr="C:\Users\Поиск\Desktop\картинки фото\валонтёрский отряд\DSC03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700" y="3950844"/>
            <a:ext cx="3803536" cy="2643919"/>
          </a:xfrm>
          <a:prstGeom prst="rect">
            <a:avLst/>
          </a:prstGeom>
          <a:noFill/>
        </p:spPr>
      </p:pic>
      <p:pic>
        <p:nvPicPr>
          <p:cNvPr id="8" name="Picture 5" descr="C:\Users\Поиск\Desktop\картинки фото\валонтёрский отряд\DSC03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5455" y="4286755"/>
            <a:ext cx="2840181" cy="2302994"/>
          </a:xfrm>
          <a:prstGeom prst="rect">
            <a:avLst/>
          </a:prstGeom>
          <a:noFill/>
        </p:spPr>
      </p:pic>
      <p:pic>
        <p:nvPicPr>
          <p:cNvPr id="9" name="Picture 1" descr="C:\Users\Поиск\Desktop\картинки фото\валонтёрский отряд\DSC072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387" y="4286232"/>
            <a:ext cx="3601086" cy="2303517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3236" y="1065722"/>
            <a:ext cx="2979618" cy="120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7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49382"/>
            <a:ext cx="11043611" cy="914400"/>
          </a:xfrm>
        </p:spPr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деятельность родителей и детей: природоохранные и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благотворительные акции. «Каждой пичужке – кормушка», «Посади дерево».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4" descr="DSC03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89" y="1447010"/>
            <a:ext cx="3478695" cy="282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Поиск\Desktop\картинки фото\валонтёрский отряд\DSC0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848" y="3877107"/>
            <a:ext cx="3944533" cy="2801398"/>
          </a:xfrm>
          <a:prstGeom prst="rect">
            <a:avLst/>
          </a:prstGeom>
          <a:noFill/>
        </p:spPr>
      </p:pic>
      <p:pic>
        <p:nvPicPr>
          <p:cNvPr id="6" name="Рисунок 5" descr="C:\Users\Поиск\Desktop\картинки фото\валонтёрский отряд\DSC074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702" y="1163782"/>
            <a:ext cx="37747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074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582" y="3879273"/>
            <a:ext cx="3899437" cy="27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8420" y="1800007"/>
            <a:ext cx="2729346" cy="143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1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18656"/>
            <a:ext cx="11237575" cy="96981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 с родителями по экологическому воспитанию- это информационные стенды, выставки, буклеты, стенгазета.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5" descr="DSC07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011" y="1497345"/>
            <a:ext cx="3748406" cy="271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Поиск\Desktop\картинки фото\валонтёрский отряд\DSC06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795" y="3978925"/>
            <a:ext cx="3522078" cy="2740909"/>
          </a:xfrm>
          <a:prstGeom prst="rect">
            <a:avLst/>
          </a:prstGeom>
          <a:noFill/>
        </p:spPr>
      </p:pic>
      <p:pic>
        <p:nvPicPr>
          <p:cNvPr id="7" name="Picture 3" descr="C:\Users\Поиск\Desktop\картинки фото\валонтёрский отряд\DSC07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4102" y="4087949"/>
            <a:ext cx="3748406" cy="2631885"/>
          </a:xfrm>
          <a:prstGeom prst="rect">
            <a:avLst/>
          </a:prstGeom>
          <a:noFill/>
        </p:spPr>
      </p:pic>
      <p:pic>
        <p:nvPicPr>
          <p:cNvPr id="8" name="Picture 2" descr="C:\Users\Поиск\Desktop\DSC07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2209" y="3311236"/>
            <a:ext cx="3369556" cy="316299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9292" y="1497345"/>
            <a:ext cx="2977719" cy="145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SC0745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653" y="1497344"/>
            <a:ext cx="4143895" cy="271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0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6364"/>
            <a:ext cx="11057466" cy="6788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природе. 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4" name="Picture 2" descr="C:\Users\Поиск\Desktop\картинки фото\Новая папка (2)\DSC07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9022" y="569837"/>
            <a:ext cx="3310204" cy="2727440"/>
          </a:xfrm>
          <a:prstGeom prst="rect">
            <a:avLst/>
          </a:prstGeom>
          <a:noFill/>
        </p:spPr>
      </p:pic>
      <p:pic>
        <p:nvPicPr>
          <p:cNvPr id="5" name="Рисунок 4" descr="C:\Users\Поиск\Desktop\картинки фото\валонтёрский отряд\DSC07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50" y="3739181"/>
            <a:ext cx="3997678" cy="27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Поиск\Desktop\картинки фото\валонтёрский отряд\DSC07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76" y="569837"/>
            <a:ext cx="3997678" cy="2727440"/>
          </a:xfrm>
          <a:prstGeom prst="rect">
            <a:avLst/>
          </a:prstGeom>
          <a:noFill/>
        </p:spPr>
      </p:pic>
      <p:pic>
        <p:nvPicPr>
          <p:cNvPr id="7" name="Picture 2" descr="C:\Users\Поиск\Desktop\картинки фото\валонтёрский отряд\DSC07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122" y="3739181"/>
            <a:ext cx="3781622" cy="2708309"/>
          </a:xfrm>
          <a:prstGeom prst="rect">
            <a:avLst/>
          </a:prstGeom>
          <a:noFill/>
        </p:spPr>
      </p:pic>
      <p:pic>
        <p:nvPicPr>
          <p:cNvPr id="8" name="Picture 2" descr="C:\Users\Поиск\Desktop\картинки фото\валонтёрский отряд\DSC068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9022" y="3761970"/>
            <a:ext cx="3310204" cy="2708309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2881" y="1025236"/>
            <a:ext cx="3432863" cy="203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21674"/>
            <a:ext cx="11223721" cy="5680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регулярно принимают участие в олимпиадах и конкурсах.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User\Desktop\IMG-20210412-WA00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39" y="3788549"/>
            <a:ext cx="2124128" cy="269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IMG-20210412-WA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93" y="3763858"/>
            <a:ext cx="2127426" cy="269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IMG-20210412-WA0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46" y="1019151"/>
            <a:ext cx="2180265" cy="253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G-20210412-WA00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3" y="3788549"/>
            <a:ext cx="2142020" cy="269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-20210412-WA00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47" y="3763858"/>
            <a:ext cx="2180265" cy="269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IMG-20210412-WA004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1006806"/>
            <a:ext cx="3297381" cy="255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193" y="1006805"/>
            <a:ext cx="4585853" cy="255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6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180109"/>
            <a:ext cx="11346871" cy="124690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создан экологический уголок для наглядного и действенного ознакомления детей дошкольного возраста с природой, является просветительской, игровой и учебной зоной.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IMG-20210413-WA000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r="6846"/>
          <a:stretch/>
        </p:blipFill>
        <p:spPr bwMode="auto">
          <a:xfrm>
            <a:off x="526473" y="1475509"/>
            <a:ext cx="6109856" cy="3286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9491" y="4810175"/>
            <a:ext cx="1144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Экологический уголок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Эколята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-дошколята» постоянно обновляется новым материалом. Меняя наполнение разделов можно планировать и дальнейшее ознакомление детей с охраной природы, что позволит дошкольникам вырасти настоящими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защитниками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природы, которые будут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бережно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 к Окружающей среде.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6329" y="2341418"/>
            <a:ext cx="3158834" cy="202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3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09" y="1814945"/>
            <a:ext cx="7619884" cy="482138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Природолюбие показывает, что каждый ребёнок является личностью, от деятельности которой зависит судьба будущих поколений. Формируются основы экологической культуры, духовно богатого внутреннего мира и системы ценностных отношений к окружающей природной среде. От нас, взрослых, зависит успех реализации всех проектов, построенных для расширения общего кругозора детей,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C:\Users\User\Desktop\Экол. дошкол\img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4" y="189778"/>
            <a:ext cx="3628087" cy="317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Desktop\Экол. дошкол\DSC0746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4" y="3588327"/>
            <a:ext cx="3628087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Экол. дошкол\DSC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/>
          <a:stretch/>
        </p:blipFill>
        <p:spPr bwMode="auto">
          <a:xfrm>
            <a:off x="7301345" y="4976125"/>
            <a:ext cx="4170219" cy="166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5964" y="189778"/>
            <a:ext cx="4017818" cy="162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2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5" y="609599"/>
            <a:ext cx="7897090" cy="3934691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хорошее в людях – из детства!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истоки добра побудить?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Прикоснуться к природе всем сердцем: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удивиться, узнать, полюбить!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хотим, чтоб земля расцветала.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росли, как цветы, малыши.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для них экология стала –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наукой, а частью души!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0" y="5070764"/>
            <a:ext cx="8082511" cy="1163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9"/>
            <a:ext cx="2964874" cy="224443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4137" y="4793673"/>
            <a:ext cx="3977863" cy="206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0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58" y="346363"/>
            <a:ext cx="9854006" cy="565265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заключается в организации волонтерского движения в ДОУ как активной формы общения в детской среде, способствующей ранней позитивной социализации ребенка дошкольника через активную деятельность, где они выступают инициаторами и организаторами позитивных изменений в своем дошкольном учреждении и ближайшем социальном окружении.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798618"/>
            <a:ext cx="16625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3307" y="5389418"/>
            <a:ext cx="3948548" cy="14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2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17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волонтерского движения в ДОУ, создание группы «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дошколята», главной целью которых является воспитание духовно-нравственной личности с активной жизненной позицией и творческим потенциалом, способной к самосовершенствованию, гармоничному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людьми.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9562" y="2285281"/>
            <a:ext cx="559493" cy="1115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109" y="4072518"/>
            <a:ext cx="3311236" cy="144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61" y="152400"/>
            <a:ext cx="10752666" cy="5334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цели 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внимание к глобальной проблеме загрязнения окружающей среды;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экологическую культуру 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переход к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экологичному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здоровому, осознанному и активному образу жизни;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навести и сохранить порядок в своём детском саду;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делать реально полезные добрые дела.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336473" y="2978367"/>
            <a:ext cx="455814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3096" y="5181960"/>
            <a:ext cx="4104394" cy="167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6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2" y="0"/>
            <a:ext cx="11291454" cy="599901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привлечение детей старшего дошкольного возраста к работе в среде сверстников;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формирование у подрастающего поколения экологической культуры;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-осознание значимости своей практической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природохранной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проведение общественно- полезных мероприятий на территории проживания;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активное участие в различных экологических мероприятиях.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0764" y="4170218"/>
            <a:ext cx="45719" cy="9698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744" y="5520292"/>
            <a:ext cx="36853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7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96982"/>
            <a:ext cx="10931236" cy="56665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-позитивная социализация ребенка-дошкольника в современном обществе;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-физическое развитие: привитие потребности в здоровом образе жизни;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-воспитание у детей традиционных духовно-нравственных ценностей;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-воспитание у детей - дошкольников осознанного бережного отношения к природе.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8" y="2461954"/>
            <a:ext cx="138545" cy="45719"/>
          </a:xfrm>
        </p:spPr>
        <p:txBody>
          <a:bodyPr>
            <a:normAutofit fontScale="25000" lnSpcReduction="20000"/>
          </a:bodyPr>
          <a:lstStyle/>
          <a:p>
            <a:pPr lvl="1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945" y="5195455"/>
            <a:ext cx="4197928" cy="15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07818"/>
            <a:ext cx="10877357" cy="9836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марта 2017года в МБДОУ «Детский сад №7» работает волонтерский отряд  «Непоседы».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Picture 2" descr="C:\Users\Поиск\Desktop\картинки фото\валонтёрский отряд\DSC06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47" y="1191491"/>
            <a:ext cx="3618560" cy="2497830"/>
          </a:xfrm>
          <a:prstGeom prst="rect">
            <a:avLst/>
          </a:prstGeom>
          <a:noFill/>
        </p:spPr>
      </p:pic>
      <p:pic>
        <p:nvPicPr>
          <p:cNvPr id="5" name="Picture 3" descr="C:\Users\Поиск\Desktop\картинки фото\валонтёрский отряд\DSC06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416" y="1205056"/>
            <a:ext cx="3774019" cy="2604944"/>
          </a:xfrm>
          <a:prstGeom prst="rect">
            <a:avLst/>
          </a:prstGeom>
          <a:noFill/>
        </p:spPr>
      </p:pic>
      <p:pic>
        <p:nvPicPr>
          <p:cNvPr id="6" name="Picture 4" descr="C:\Users\Поиск\Desktop\картинки фото\валонтёрский отряд\DSC06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767" y="3342750"/>
            <a:ext cx="3549649" cy="3000396"/>
          </a:xfrm>
          <a:prstGeom prst="rect">
            <a:avLst/>
          </a:prstGeom>
          <a:noFill/>
        </p:spPr>
      </p:pic>
      <p:pic>
        <p:nvPicPr>
          <p:cNvPr id="7" name="Picture 5" descr="C:\Users\Поиск\Desktop\картинки фото\валонтёрский отряд\DSC03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800" y="3947703"/>
            <a:ext cx="3735855" cy="2660915"/>
          </a:xfrm>
          <a:prstGeom prst="rect">
            <a:avLst/>
          </a:prstGeom>
          <a:noFill/>
        </p:spPr>
      </p:pic>
      <p:pic>
        <p:nvPicPr>
          <p:cNvPr id="8" name="Picture 6" descr="C:\Users\Поиск\Desktop\картинки фото\детский сад\DSC014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4416" y="3947703"/>
            <a:ext cx="3774019" cy="2660915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0435" y="1558793"/>
            <a:ext cx="2507673" cy="13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4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9382"/>
            <a:ext cx="11208326" cy="145472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 принимают в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дошколята»: на торжественной церемонии зачитывается текст посвящения в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вручается Свидетельство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Эколёнка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дошкольной образовательной организации», и галстук.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IMG-20210412-WA00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6" y="1993992"/>
            <a:ext cx="3532058" cy="3309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0210412_2055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87" y="1453845"/>
            <a:ext cx="4032448" cy="3850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5746" y="5263485"/>
            <a:ext cx="1089609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Ребёнок, став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Эколёнком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начинает понимать, что он вошёл в общество людей, которые берегут и защищают природу, которым свойственно доброе, уважительное, внимательное и заботливое отношение к ней.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538" y="3559764"/>
            <a:ext cx="3051215" cy="17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31" y="1670198"/>
            <a:ext cx="2750227" cy="19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99030" cy="8728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показателем бережного и заботливого отношения к растениям является желание детей принимать активное участие в уходе за ними.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1" descr="C:\Users\Поиск\Desktop\картинки фото\валонтёрский отряд\DSC06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16" y="1664937"/>
            <a:ext cx="3281576" cy="2127526"/>
          </a:xfrm>
          <a:prstGeom prst="rect">
            <a:avLst/>
          </a:prstGeom>
          <a:noFill/>
        </p:spPr>
      </p:pic>
      <p:pic>
        <p:nvPicPr>
          <p:cNvPr id="5" name="Picture 2" descr="C:\Users\Поиск\Desktop\картинки фото\валонтёрский отряд\DSC06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175" y="2400455"/>
            <a:ext cx="2611480" cy="1897058"/>
          </a:xfrm>
          <a:prstGeom prst="rect">
            <a:avLst/>
          </a:prstGeom>
          <a:noFill/>
        </p:spPr>
      </p:pic>
      <p:pic>
        <p:nvPicPr>
          <p:cNvPr id="6" name="Picture 4" descr="C:\Users\Поиск\Desktop\картинки фото\валонтёрский отряд\DSC07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8162" y="1719680"/>
            <a:ext cx="3343251" cy="2376503"/>
          </a:xfrm>
          <a:prstGeom prst="rect">
            <a:avLst/>
          </a:prstGeom>
          <a:noFill/>
        </p:spPr>
      </p:pic>
      <p:pic>
        <p:nvPicPr>
          <p:cNvPr id="7" name="Picture 5" descr="C:\Users\Поиск\Desktop\картинки фото\валонтёрский отряд\DSC07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966" y="3291751"/>
            <a:ext cx="3314700" cy="2417635"/>
          </a:xfrm>
          <a:prstGeom prst="rect">
            <a:avLst/>
          </a:prstGeom>
          <a:noFill/>
        </p:spPr>
      </p:pic>
      <p:pic>
        <p:nvPicPr>
          <p:cNvPr id="8" name="Picture 3" descr="C:\Users\Поиск\Desktop\картинки фото\валонтёрский отряд\DSC07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916" y="4096184"/>
            <a:ext cx="2886071" cy="2214578"/>
          </a:xfrm>
          <a:prstGeom prst="rect">
            <a:avLst/>
          </a:prstGeom>
          <a:noFill/>
        </p:spPr>
      </p:pic>
      <p:pic>
        <p:nvPicPr>
          <p:cNvPr id="9" name="Picture 7" descr="C:\Users\Поиск\Desktop\картинки фото\валонтёрский отряд\DSC072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1987" y="4595558"/>
            <a:ext cx="3100386" cy="2143140"/>
          </a:xfrm>
          <a:prstGeom prst="rect">
            <a:avLst/>
          </a:prstGeom>
          <a:noFill/>
        </p:spPr>
      </p:pic>
      <p:pic>
        <p:nvPicPr>
          <p:cNvPr id="10" name="Picture 6" descr="C:\Users\Поиск\Desktop\картинки фото\валонтёрский отряд\DSC072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6065" y="4433455"/>
            <a:ext cx="3028948" cy="2305243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4488" y="1644417"/>
            <a:ext cx="2453552" cy="133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429</Words>
  <Application>Microsoft Office PowerPoint</Application>
  <PresentationFormat>Широкоэкранный</PresentationFormat>
  <Paragraphs>26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Аспект</vt:lpstr>
      <vt:lpstr>Формирование у детей экологической культуры и культуры природолюбия. </vt:lpstr>
      <vt:lpstr>Актуальность заключается в организации волонтерского движения в ДОУ как активной формы общения в детской среде, способствующей ранней позитивной социализации ребенка дошкольника через активную деятельность, где они выступают инициаторами и организаторами позитивных изменений в своем дошкольном учреждении и ближайшем социальном окружении. </vt:lpstr>
      <vt:lpstr>Развитие дошкольного волонтерского движения в ДОУ, создание группы «Эколята – дошколята», главной целью которых является воспитание духовно-нравственной личности с активной жизненной позицией и творческим потенциалом, способной к самосовершенствованию, гармоничному  взаимодействию с другими людьми. </vt:lpstr>
      <vt:lpstr>Наши цели : - привлечь внимание к глобальной проблеме загрязнения окружающей среды; - сформировать экологическую культуру ; - обеспечить переход к экологичному, здоровому, осознанному и активному образу жизни; - навести и сохранить порядок в своём детском саду; - делать реально полезные добрые дела.</vt:lpstr>
      <vt:lpstr>Задачи:  - привлечение детей старшего дошкольного возраста к работе в среде сверстников;   - формирование у подрастающего поколения экологической культуры;   -осознание значимости своей практической природохранной деятельности;   - проведение общественно- полезных мероприятий на территории проживания;   - активное участие в различных экологических мероприятиях.</vt:lpstr>
      <vt:lpstr>Основные направления:  -позитивная социализация ребенка-дошкольника в современном обществе;  -физическое развитие: привитие потребности в здоровом образе жизни;  -воспитание у детей традиционных духовно-нравственных ценностей;  -воспитание у детей - дошкольников осознанного бережного отношения к природе.</vt:lpstr>
      <vt:lpstr>С марта 2017года в МБДОУ «Детский сад №7» работает волонтерский отряд  «Непоседы». </vt:lpstr>
      <vt:lpstr>Детей старшего дошкольного возраста принимают в «Эколята – дошколята»: на торжественной церемонии зачитывается текст посвящения в «Эколята», вручается Свидетельство «Эколёнка дошкольной образовательной организации», и галстук.</vt:lpstr>
      <vt:lpstr>Важнейшим показателем бережного и заботливого отношения к растениям является желание детей принимать активное участие в уходе за ними. </vt:lpstr>
      <vt:lpstr> Организация экологических десантов: «Чистоту любимому детскому саду».</vt:lpstr>
      <vt:lpstr>Проведение Праздников и развлечений: « Именины у земли», «А у нас на речке», КВН «Вода – источник жизни на земле», «День птиц». </vt:lpstr>
      <vt:lpstr>Совместная деятельность родителей и детей: природоохранные и  благотворительные акции. «Каждой пичужке – кормушка», «Посади дерево». </vt:lpstr>
      <vt:lpstr>Информационно-просветительская работа с родителями по экологическому воспитанию- это информационные стенды, выставки, буклеты, стенгазета. </vt:lpstr>
      <vt:lpstr>                                                                Труд  в природе.   </vt:lpstr>
      <vt:lpstr>Дети регулярно принимают участие в олимпиадах и конкурсах. </vt:lpstr>
      <vt:lpstr>В детском саду создан экологический уголок для наглядного и действенного ознакомления детей дошкольного возраста с природой, является просветительской, игровой и учебной зоной.  </vt:lpstr>
      <vt:lpstr>Природолюбие показывает, что каждый ребёнок является личностью, от деятельности которой зависит судьба будущих поколений. Формируются основы экологической культуры, духовно богатого внутреннего мира и системы ценностных отношений к окружающей природной среде. От нас, взрослых, зависит успех реализации всех проектов, построенных для расширения общего кругозора детей, развития их  творческих  способностей.   </vt:lpstr>
      <vt:lpstr>Всё хорошее в людях – из детства!  Как истоки добра побудить?  Прикоснуться к природе всем сердцем:  удивиться, узнать, полюбить!  Мы хотим, чтоб земля расцветала.  И росли, как цветы, малыши.  Чтоб для них экология стала –  не наукой, а частью души!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экологической культуры и культуры природолюбия. </dc:title>
  <dc:creator>User; Ирина</dc:creator>
  <cp:lastModifiedBy>User</cp:lastModifiedBy>
  <cp:revision>16</cp:revision>
  <dcterms:created xsi:type="dcterms:W3CDTF">2022-03-23T17:52:26Z</dcterms:created>
  <dcterms:modified xsi:type="dcterms:W3CDTF">2022-03-23T19:59:44Z</dcterms:modified>
</cp:coreProperties>
</file>