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322" r:id="rId2"/>
    <p:sldId id="323" r:id="rId3"/>
    <p:sldId id="324" r:id="rId4"/>
    <p:sldId id="326" r:id="rId5"/>
    <p:sldId id="32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00" autoAdjust="0"/>
    <p:restoredTop sz="94296" autoAdjust="0"/>
  </p:normalViewPr>
  <p:slideViewPr>
    <p:cSldViewPr>
      <p:cViewPr>
        <p:scale>
          <a:sx n="49" d="100"/>
          <a:sy n="49" d="100"/>
        </p:scale>
        <p:origin x="-1290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4659F-2D93-4678-8B51-76C1DBF5DA4E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1A1B-0827-4A9C-BE04-701697375C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0495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8163-8CD9-416A-B6E5-FE840033D593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54F4-020C-4A25-9F5A-56F129479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8163-8CD9-416A-B6E5-FE840033D593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54F4-020C-4A25-9F5A-56F129479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8163-8CD9-416A-B6E5-FE840033D593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54F4-020C-4A25-9F5A-56F129479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8163-8CD9-416A-B6E5-FE840033D593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54F4-020C-4A25-9F5A-56F129479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8163-8CD9-416A-B6E5-FE840033D593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54F4-020C-4A25-9F5A-56F129479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8163-8CD9-416A-B6E5-FE840033D593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54F4-020C-4A25-9F5A-56F129479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8163-8CD9-416A-B6E5-FE840033D593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54F4-020C-4A25-9F5A-56F129479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8163-8CD9-416A-B6E5-FE840033D593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54F4-020C-4A25-9F5A-56F129479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8163-8CD9-416A-B6E5-FE840033D593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54F4-020C-4A25-9F5A-56F129479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8163-8CD9-416A-B6E5-FE840033D593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54F4-020C-4A25-9F5A-56F129479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8163-8CD9-416A-B6E5-FE840033D593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EB54F4-020C-4A25-9F5A-56F129479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758163-8CD9-416A-B6E5-FE840033D593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EB54F4-020C-4A25-9F5A-56F12947958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74"/>
            <a:ext cx="8229600" cy="457203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71480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Муниципальное казенное дошкольное образовательное учреждение Ордынского района Новосибирской области –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</a:b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Вагайцевский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детский сад «Солнышко»</a:t>
            </a:r>
          </a:p>
          <a:p>
            <a:pPr algn="ctr"/>
            <a:endParaRPr lang="ru-RU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714488"/>
            <a:ext cx="79928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Районный конкурс профессионального мастерства 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«Воспитатель года - 2022»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Мастер-класс: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«Формирование  финансовой грамотности 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 детей дошкольного возраста»</a:t>
            </a:r>
          </a:p>
          <a:p>
            <a:pPr algn="ctr"/>
            <a:endParaRPr lang="ru-RU" sz="16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Воспитатель 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Меньшикова Ольга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икторовна</a:t>
            </a:r>
            <a:endParaRPr lang="ru-RU" sz="4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«Финансовая 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грамотность становится навыком, необходимым для каждого человека в двадцать первом веке. Поэтому разработка и внедрение стратегий финансового образования населения является важным направлением государственной политики во многих странах «Группы двадцати», включая 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Россию»</a:t>
            </a:r>
            <a:endParaRPr lang="ru-RU" sz="4000" i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buNone/>
            </a:pPr>
            <a:r>
              <a:rPr lang="ru-RU" sz="4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Антон Германович </a:t>
            </a:r>
            <a:r>
              <a:rPr lang="ru-RU" sz="43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Силуанов</a:t>
            </a:r>
            <a:endParaRPr lang="ru-RU" sz="43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buNone/>
            </a:pPr>
            <a:r>
              <a:rPr lang="ru-RU" sz="39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министр финансов РФ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и методы работы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14422"/>
            <a:ext cx="7286676" cy="564357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о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бразовательная деятельность;</a:t>
            </a:r>
          </a:p>
          <a:p>
            <a:pPr>
              <a:buNone/>
            </a:pP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беседы;</a:t>
            </a:r>
            <a:endParaRPr lang="ru-RU" sz="35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п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ословицы и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загадки;</a:t>
            </a:r>
          </a:p>
          <a:p>
            <a:pPr>
              <a:buNone/>
            </a:pP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ч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тение литературы;</a:t>
            </a:r>
            <a:endParaRPr lang="ru-RU" sz="35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мини- спектакли;</a:t>
            </a:r>
          </a:p>
          <a:p>
            <a:pPr>
              <a:buNone/>
            </a:pP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экономические задачи;</a:t>
            </a:r>
          </a:p>
          <a:p>
            <a:pPr>
              <a:buNone/>
            </a:pP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дидактические игры;</a:t>
            </a:r>
          </a:p>
          <a:p>
            <a:pPr>
              <a:buNone/>
            </a:pP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подвижные игры;</a:t>
            </a:r>
          </a:p>
          <a:p>
            <a:pPr>
              <a:buNone/>
            </a:pP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сюжетно-ролевые игры;</a:t>
            </a:r>
          </a:p>
          <a:p>
            <a:pPr>
              <a:buNone/>
            </a:pP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исследовательская деятельность;</a:t>
            </a:r>
          </a:p>
          <a:p>
            <a:pPr>
              <a:buNone/>
            </a:pP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продуктивная деятельность;</a:t>
            </a:r>
          </a:p>
          <a:p>
            <a:pPr>
              <a:buNone/>
            </a:pP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трудовая 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деятельность.</a:t>
            </a:r>
            <a:endParaRPr lang="ru-RU" sz="35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35732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результате работы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формированию финансовой грамотности мы должны привить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детям: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935480"/>
            <a:ext cx="7715304" cy="4922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любовь к труду;</a:t>
            </a:r>
          </a:p>
          <a:p>
            <a:pPr>
              <a:buNone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уважение к результатам труда взрослых;</a:t>
            </a:r>
          </a:p>
          <a:p>
            <a:pPr>
              <a:buNone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умение считаться с потребностями семьи;</a:t>
            </a:r>
          </a:p>
          <a:p>
            <a:pPr>
              <a:buNone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тратить деньги, прежде всего на то, что необходимо;</a:t>
            </a:r>
          </a:p>
          <a:p>
            <a:pPr>
              <a:buNone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ответственно относиться к чужим вещам.</a:t>
            </a:r>
            <a:endParaRPr lang="ru-RU" sz="3200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«Деньги- это средство воспитания, и с ними необходимо знакомить уже в дошкольном возрасте» </a:t>
            </a:r>
            <a:endParaRPr lang="ru-RU" sz="5400" b="1" i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r"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Макаренко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А.С.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1152</TotalTime>
  <Words>191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Слайд 1</vt:lpstr>
      <vt:lpstr>Слайд 2</vt:lpstr>
      <vt:lpstr>Формы и методы работы</vt:lpstr>
      <vt:lpstr>В результате работы по формированию финансовой грамотности мы должны привить детям: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ВАС, РОДИТЕЛИ!</dc:title>
  <dc:creator>Admin</dc:creator>
  <cp:lastModifiedBy>user</cp:lastModifiedBy>
  <cp:revision>102</cp:revision>
  <dcterms:created xsi:type="dcterms:W3CDTF">2015-11-07T04:03:01Z</dcterms:created>
  <dcterms:modified xsi:type="dcterms:W3CDTF">2022-02-01T03:48:24Z</dcterms:modified>
</cp:coreProperties>
</file>