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5" r:id="rId5"/>
    <p:sldId id="257" r:id="rId6"/>
    <p:sldId id="260" r:id="rId7"/>
    <p:sldId id="263" r:id="rId8"/>
    <p:sldId id="2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E4FB6-9B87-8CB0-86ED-EF9215C58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EFA4B3-5ECB-4DA6-25D2-102589D0F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C98C9B-35A3-9CC7-F7EE-994B6A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31C1-15DD-E0AA-BE69-37F0EE4E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0FE49-B45E-73E4-B52B-42D1B3DF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9F9A-6C27-1AB1-C925-4ED8FD09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54F7DC-35BD-95A0-23BB-20AB4B18D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F3A19-A157-A7E9-AC5B-E4B5D5E7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EDA62-82A9-DC07-B545-BA50B824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865CE-693B-B593-2D5C-1C6E8B8E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FC6C5F-2991-BF4E-0EB1-7B3308A89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33358-F23A-62A5-47BE-EBD9F14E2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6D66A-8948-2D9F-7A99-AE1746D3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DACF9-A827-A7DC-06BE-8D16992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A51B0-DD3F-8DC5-B6F0-B86A72B4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0646E-B555-56B2-92CA-2B27AE2B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5DEB5-EB02-BE78-6790-3F2294D4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E98A3-3A53-8ED6-219C-2F560ECE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AA0C2-757B-EF13-B6CB-36142D5D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6C29C-B2B9-BEA4-CC8F-4B6197C8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B465-0ABF-0DD9-D6DA-EF3B2D9A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B0092-87C2-A1DD-4795-A46B64CD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319C0E-90A2-1F8D-8BBC-0E77E2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4B82A-33A7-7AE4-7EB3-6CDFD2DF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B483E-8B46-06D5-0F38-6827AB4E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9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81687-6D8A-B1C1-D4C8-E724EE59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1B1A-9C36-1AC1-0D94-506198701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5E7D0-08D7-31B3-A179-BFE45B89B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85849E-4C36-D373-B0FA-1A165122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1331A-9DAA-3B27-8C2F-D8446394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10699-B333-6FCC-1F51-4619B48A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0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633E7-84CF-A5EE-74BE-F31612B1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F425B-6B31-F3A8-5EAE-79029DEE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31CA7B-3E0D-7764-E8B4-F27713000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41E38-E170-0FF8-3637-6325CA1E3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68011D-4C5A-6A73-BF2E-965B395E8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BBC61C-AD4E-4A5D-B671-C4A05052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CF8D20-3698-E1DB-A8CE-61C04029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93E60A-5F65-EA50-E979-D9AA8B7C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5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36D96-5FD6-3AC2-432D-FB7DC8D8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EEAF24-8692-4C25-2BAE-BF658578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34CAD6-C542-FDEF-59CA-457D0200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E249AF-8505-CB5C-F37B-47AA6466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6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CC4632-587E-B703-BDDD-C388B863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558679-A570-927A-7425-63A424B5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21EBE-63C4-8A18-5B15-D0C586B6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DB1B3-348C-96EB-DAF9-C4396260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BB146-EF65-A2BD-FD28-5F899FACF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A825AA-58BF-855E-C316-1E7B73D45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C8102-375D-7053-FA36-35167F31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5DECE-8C0B-9F0C-C115-09F56E81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DB296-85D0-AF46-1431-884FBD31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13692-446E-1AD5-643F-F3FFF30B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770C53-BE9B-ABE8-DED1-162052B49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306272-08FE-8CB3-480C-B6CE6C7DF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FF4A0F-6A38-35D8-6440-11E2F5C1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6E7E9-0CED-958D-29EA-27F55FA8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41504-BBE2-D22A-9165-081C4FA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1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61E3D-8686-2214-43F5-2B9B4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9D50A-B3D1-07B4-CC88-DAC7FFAC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B52FA-7327-B741-1448-5C7CDBAE2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FAB8-04D6-49A4-8EE1-AE43B5472D6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EA40-BB52-5DAF-E1C0-1EC373828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9F7F8-ADCC-2FAA-6E47-2E88DCCE2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1CFE-AD90-49F6-B052-6995B83DA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C6C250-95B9-9A34-832E-D5928973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4B4E45-EF87-331A-D548-D83DD97B054F}"/>
              </a:ext>
            </a:extLst>
          </p:cNvPr>
          <p:cNvSpPr/>
          <p:nvPr/>
        </p:nvSpPr>
        <p:spPr>
          <a:xfrm>
            <a:off x="-231534" y="121920"/>
            <a:ext cx="129543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«Радуга»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FE6293-05C5-D065-511B-7C405117A53C}"/>
              </a:ext>
            </a:extLst>
          </p:cNvPr>
          <p:cNvSpPr/>
          <p:nvPr/>
        </p:nvSpPr>
        <p:spPr>
          <a:xfrm>
            <a:off x="-1434028" y="1416342"/>
            <a:ext cx="1506005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предметно-пространственной среды</a:t>
            </a:r>
          </a:p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 реализации проекта</a:t>
            </a:r>
          </a:p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«Мир профессий».</a:t>
            </a:r>
          </a:p>
          <a:p>
            <a:pPr algn="ctr"/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 Филатова Наталья Александровна, </a:t>
            </a:r>
          </a:p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1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44BBF-8DCF-515F-235A-FEDA70F9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0"/>
            <a:ext cx="1070297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50EDF-8518-0EDA-CCA6-A4FE5FD0771F}"/>
              </a:ext>
            </a:extLst>
          </p:cNvPr>
          <p:cNvSpPr txBox="1"/>
          <p:nvPr/>
        </p:nvSpPr>
        <p:spPr>
          <a:xfrm>
            <a:off x="893657" y="196553"/>
            <a:ext cx="107029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новых технологий для работы с детьми в ДОУ.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познавательного интереса профессиональной деятельности людей.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 представления о труде людей разных профессий.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кругозора, активного словаря, коммуникативных качеств.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родителей активно участвовать в совместной деятельности детей.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1E8A0-3A85-BA78-4CE3-FA553147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7" y="2135545"/>
            <a:ext cx="3485887" cy="42681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E32B3-4F01-8768-94A7-1AFAC8774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02" y="1992272"/>
            <a:ext cx="3574258" cy="45546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2FBB3D-5FC6-A4FA-8742-51DD6D5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560" y="1992272"/>
            <a:ext cx="3364984" cy="45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44BBF-8DCF-515F-235A-FEDA70F9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2" y="0"/>
            <a:ext cx="1037319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748B4-C5CA-E70A-8527-081ABDB6562A}"/>
              </a:ext>
            </a:extLst>
          </p:cNvPr>
          <p:cNvSpPr txBox="1"/>
          <p:nvPr/>
        </p:nvSpPr>
        <p:spPr>
          <a:xfrm>
            <a:off x="909403" y="194872"/>
            <a:ext cx="103731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среда– часть образовательной среды, представленная специально организованным пространством…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8540D-C110-23E5-3C12-AD2E755A4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7" t="20956" r="3641" b="5250"/>
          <a:stretch/>
        </p:blipFill>
        <p:spPr>
          <a:xfrm>
            <a:off x="6537434" y="2001017"/>
            <a:ext cx="5307794" cy="3897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0E63A-E23C-6C22-A53E-F76FF64C73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2841"/>
          <a:stretch/>
        </p:blipFill>
        <p:spPr>
          <a:xfrm>
            <a:off x="788203" y="2113273"/>
            <a:ext cx="5307795" cy="3672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43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44BBF-8DCF-515F-235A-FEDA70F9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0"/>
            <a:ext cx="1062802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3A1EC2-9AB7-6289-1502-C72F6C5B4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1338" b="11680"/>
          <a:stretch/>
        </p:blipFill>
        <p:spPr>
          <a:xfrm>
            <a:off x="845816" y="2608287"/>
            <a:ext cx="5792379" cy="3987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6F7CF9-3642-3A85-912F-6AF57423F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7350" r="3180"/>
          <a:stretch/>
        </p:blipFill>
        <p:spPr>
          <a:xfrm>
            <a:off x="6704522" y="224852"/>
            <a:ext cx="4825170" cy="3987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1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7BD16-E73C-F1A9-03A2-BAC673F2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0"/>
            <a:ext cx="10852879" cy="68336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128C08-81E5-AD32-F9C5-FDAD6F778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20147"/>
          <a:stretch/>
        </p:blipFill>
        <p:spPr>
          <a:xfrm>
            <a:off x="492177" y="555050"/>
            <a:ext cx="5786204" cy="3978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86CFF8-E043-3277-6D2D-942EAFCDA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12895" r="16503" b="17596"/>
          <a:stretch/>
        </p:blipFill>
        <p:spPr>
          <a:xfrm>
            <a:off x="5933451" y="2477594"/>
            <a:ext cx="5766372" cy="4111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27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7BD16-E73C-F1A9-03A2-BAC673F2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" y="0"/>
            <a:ext cx="10523095" cy="68336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92C99D-6027-9B17-4182-B62A6CC1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4849" r="17969"/>
          <a:stretch/>
        </p:blipFill>
        <p:spPr>
          <a:xfrm>
            <a:off x="6801299" y="458600"/>
            <a:ext cx="4464720" cy="3749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93D235-B64C-7D28-BD89-8F28C6F3E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4009" b="5150"/>
          <a:stretch/>
        </p:blipFill>
        <p:spPr>
          <a:xfrm>
            <a:off x="844446" y="458599"/>
            <a:ext cx="4885567" cy="3749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C8138B-CE7B-062E-7427-730D7FB19A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8394"/>
          <a:stretch/>
        </p:blipFill>
        <p:spPr>
          <a:xfrm>
            <a:off x="4531024" y="4011178"/>
            <a:ext cx="3861929" cy="2822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29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44BBF-8DCF-515F-235A-FEDA70F9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0"/>
            <a:ext cx="1062802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3FF9C-D782-8E04-0D09-048BB9550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4513" b="14325"/>
          <a:stretch/>
        </p:blipFill>
        <p:spPr>
          <a:xfrm>
            <a:off x="922365" y="329782"/>
            <a:ext cx="6215944" cy="491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6E8A33-248A-17E4-D835-ACC5726DF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07" y="2289014"/>
            <a:ext cx="5270528" cy="395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080495-4D02-E95A-9C7B-D63B9147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9" y="0"/>
            <a:ext cx="109728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D829B6-EBC1-657E-F8D2-503870F84578}"/>
              </a:ext>
            </a:extLst>
          </p:cNvPr>
          <p:cNvSpPr/>
          <p:nvPr/>
        </p:nvSpPr>
        <p:spPr>
          <a:xfrm>
            <a:off x="2366453" y="2277788"/>
            <a:ext cx="7459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внимание!!!!</a:t>
            </a:r>
          </a:p>
        </p:txBody>
      </p:sp>
    </p:spTree>
    <p:extLst>
      <p:ext uri="{BB962C8B-B14F-4D97-AF65-F5344CB8AC3E}">
        <p14:creationId xmlns:p14="http://schemas.microsoft.com/office/powerpoint/2010/main" val="850952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104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Константин</cp:lastModifiedBy>
  <cp:revision>10</cp:revision>
  <dcterms:created xsi:type="dcterms:W3CDTF">2023-03-01T09:18:31Z</dcterms:created>
  <dcterms:modified xsi:type="dcterms:W3CDTF">2023-04-20T04:40:02Z</dcterms:modified>
</cp:coreProperties>
</file>