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9" r:id="rId3"/>
    <p:sldId id="278" r:id="rId4"/>
    <p:sldId id="280" r:id="rId5"/>
    <p:sldId id="283" r:id="rId6"/>
    <p:sldId id="290" r:id="rId7"/>
    <p:sldId id="276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61EBB-9BCD-45AD-BC43-6DC2A4492CE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B17C-9A10-4C02-9A6F-A0F71BCB5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726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663D-38A8-4471-B38E-3C88659B120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5F10-9E9D-4F97-BF3F-A86386443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352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A5F10-9E9D-4F97-BF3F-A8638644308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0801-3484-4DCC-A87F-04ACB6179D4F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0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04D5-8DBC-46AA-99CF-5496DCDFFECE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0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97E-A5A9-4764-9BE5-D60AF89A3170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D2D6-E062-4C49-99C6-82EF06C14CDF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E4B-34A7-4078-99C2-22CDE90A5232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1D8-0F54-49B7-B00C-1EC1D0631A18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7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DCC-B337-4023-9E19-A5D3BC4F0471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F12-5A12-49D0-8EA1-57576E947A51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996E-0AFF-44E4-B237-65FC1DC14392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A3F7-925C-4B99-B226-D23C42FFEE74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E494-72F8-42F0-A9DD-73879D66F749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EF84-63FF-40D7-8E6D-C0F23953E0CD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0_91e3e_515c3917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0370" y="1843502"/>
            <a:ext cx="10436900" cy="15121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  <a:t>В гостях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  <a:t>у 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  <a:t>Матрёшки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  <a:t/>
            </a:r>
            <a:br>
              <a:rPr lang="ru-RU" sz="60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</a:br>
            <a:endParaRPr lang="ru-RU" sz="200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 descr="C:\Users\телеШмакс\Desktop\С ОДНОГО САЙТА ХОРОШИЕ ОТРИСОВКИотрисовки цветов с сайта\лужайка с ромашками\0_1203e8_c421fa73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77072"/>
            <a:ext cx="12154821" cy="1988840"/>
          </a:xfrm>
          <a:prstGeom prst="rect">
            <a:avLst/>
          </a:prstGeom>
          <a:noFill/>
        </p:spPr>
      </p:pic>
      <p:pic>
        <p:nvPicPr>
          <p:cNvPr id="5122" name="Picture 2" descr="F:\01. СВЕТЛАНА РАБОТА И УЧЁБА\МОЯ ВСЯ РАБОТА\РАЗНЫЕ КАРТИНКИ 2\Картинки для детей разные -ассорти\0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552" y="2652059"/>
            <a:ext cx="2371532" cy="34441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55440" y="906363"/>
            <a:ext cx="978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педагогический конкурс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«Эффективные практики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26» п. Аннино,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Ленинградская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область, Ломоносовский район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3809" y="3933189"/>
            <a:ext cx="499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Подготовили: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музыкальный руководитель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С.В. Чаплинская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– О. Б. Орлова</a:t>
            </a:r>
          </a:p>
        </p:txBody>
      </p:sp>
      <p:pic>
        <p:nvPicPr>
          <p:cNvPr id="10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6999" y="-2740331"/>
            <a:ext cx="6858001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0_91e3e_515c391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8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F:\01. СВЕТЛАНА РАБОТА И УЧЁБА\МОЯ ВСЯ РАБОТА\РАЗНЫЕ КАРТИНКИ\ТЕРЕМОК КАРТИНКИ\f8b7a0a25855f7ae12e3b235838ae795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223" y="-88823"/>
            <a:ext cx="6552728" cy="6479415"/>
          </a:xfrm>
          <a:prstGeom prst="rect">
            <a:avLst/>
          </a:prstGeom>
          <a:noFill/>
        </p:spPr>
      </p:pic>
      <p:pic>
        <p:nvPicPr>
          <p:cNvPr id="7" name="Picture 3" descr="C:\Users\телеШмакс\Desktop\С ОДНОГО САЙТА ХОРОШИЕ ОТРИСОВКИотрисовки цветов с сайта\лужайка с ромашками\0_1203e8_c421fa73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3861048"/>
            <a:ext cx="11593288" cy="2636912"/>
          </a:xfrm>
          <a:prstGeom prst="rect">
            <a:avLst/>
          </a:prstGeom>
          <a:noFill/>
        </p:spPr>
      </p:pic>
      <p:pic>
        <p:nvPicPr>
          <p:cNvPr id="8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32670" y="-2666999"/>
            <a:ext cx="6858001" cy="12192000"/>
          </a:xfrm>
          <a:prstGeom prst="rect">
            <a:avLst/>
          </a:prstGeom>
          <a:noFill/>
        </p:spPr>
      </p:pic>
      <p:pic>
        <p:nvPicPr>
          <p:cNvPr id="9" name="Picture 2" descr="F:\01. СВЕТЛАНА РАБОТА И УЧЁБА\МОЯ ВСЯ РАБОТА\РАЗНЫЕ КАРТИНКИ 2\НОВЫЕ КЛИПАТРЫ\0_711e7_205991eb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1111" y="980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8" descr="0_91e3e_515c391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телеШмакс\Desktop\С ОДНОГО САЙТА ХОРОШИЕ ОТРИСОВКИотрисовки цветов с сайта\лужайка с ромашками\0_1203e8_c421fa7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12192000" cy="2636912"/>
          </a:xfrm>
          <a:prstGeom prst="rect">
            <a:avLst/>
          </a:prstGeom>
          <a:noFill/>
        </p:spPr>
      </p:pic>
      <p:pic>
        <p:nvPicPr>
          <p:cNvPr id="8" name="Picture 5" descr="66e02e8d35eb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864" y="2065321"/>
            <a:ext cx="1944216" cy="39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01. СВЕТЛАНА РАБОТА И УЧЁБА\МОЯ ВСЯ РАБОТА\РАЗНЫЕ КАРТИНКИ 2\НОВЫЕ КЛИПАТРЫ\0_711e7_205991eb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712" y="1052736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7000" y="-2661184"/>
            <a:ext cx="6858001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0_91e3e_515c391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7001" y="-2661270"/>
            <a:ext cx="6858001" cy="1219200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4178">
            <a:off x="2878787" y="2686338"/>
            <a:ext cx="924637" cy="209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303206"/>
            <a:ext cx="2359802" cy="29088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6810">
            <a:off x="2001427" y="3002100"/>
            <a:ext cx="1076085" cy="2374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8912">
            <a:off x="8346936" y="2930405"/>
            <a:ext cx="825614" cy="2106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43" y="3528682"/>
            <a:ext cx="2136223" cy="2633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4092">
            <a:off x="7591637" y="2898474"/>
            <a:ext cx="886776" cy="226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елеШмакс\Desktop\ОТРИСОВКИ апрель отрисовки 2015 г НОВЫЕ\summer floral backgrounds design by koaress\summer floral backgrounds design by koaress\summer floral backgrounds 6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9" name="Picture 5" descr="F:\01. СВЕТЛАНА РАБОТА И УЧЁБА\МОЯ ВСЯ РАБОТА\РАЗНЫЕ КАРТИНКИ 2\дети\653620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9936" y="1124744"/>
            <a:ext cx="3888432" cy="4808816"/>
          </a:xfrm>
          <a:prstGeom prst="rect">
            <a:avLst/>
          </a:prstGeom>
          <a:noFill/>
        </p:spPr>
      </p:pic>
      <p:pic>
        <p:nvPicPr>
          <p:cNvPr id="1031" name="Picture 7" descr="C:\Users\телеШмакс\Desktop\420192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641" y="1844824"/>
            <a:ext cx="1864147" cy="4425570"/>
          </a:xfrm>
          <a:prstGeom prst="rect">
            <a:avLst/>
          </a:prstGeom>
          <a:noFill/>
        </p:spPr>
      </p:pic>
      <p:pic>
        <p:nvPicPr>
          <p:cNvPr id="9" name="Picture 15" descr="x_6a1524ab_2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65060">
            <a:off x="7723509" y="1939783"/>
            <a:ext cx="1485264" cy="14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x_6a1524ab_2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7727">
            <a:off x="5359971" y="2006524"/>
            <a:ext cx="1485264" cy="14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x_6a1524ab_2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65060">
            <a:off x="3571071" y="3754457"/>
            <a:ext cx="1210482" cy="114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x_6a1524ab_2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33433">
            <a:off x="3308454" y="3767247"/>
            <a:ext cx="1290197" cy="121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F:\01. СВЕТЛАНА РАБОТА И УЧЁБА\МОЯ ВСЯ РАБОТА\РАЗНЫЕ КАРТИНКИ 2\НОВЫЕ КЛИПАТРЫ\0_711e7_205991eb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9817" y="908721"/>
            <a:ext cx="1074415" cy="1074415"/>
          </a:xfrm>
          <a:prstGeom prst="rect">
            <a:avLst/>
          </a:prstGeom>
          <a:noFill/>
        </p:spPr>
      </p:pic>
      <p:pic>
        <p:nvPicPr>
          <p:cNvPr id="15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6998" y="-2667000"/>
            <a:ext cx="6858001" cy="1219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8" descr="0_91e3e_515c391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телеШмакс\Desktop\С ОДНОГО САЙТА ХОРОШИЕ ОТРИСОВКИотрисовки цветов с сайта\лужайка с ромашками\0_1203e8_c421fa7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12192000" cy="2636912"/>
          </a:xfrm>
          <a:prstGeom prst="rect">
            <a:avLst/>
          </a:prstGeom>
          <a:noFill/>
        </p:spPr>
      </p:pic>
      <p:pic>
        <p:nvPicPr>
          <p:cNvPr id="8" name="Picture 5" descr="66e02e8d35eb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864" y="2065321"/>
            <a:ext cx="1944216" cy="39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01. СВЕТЛАНА РАБОТА И УЧЁБА\МОЯ ВСЯ РАБОТА\РАЗНЫЕ КАРТИНКИ 2\НОВЫЕ КЛИПАТРЫ\0_711e7_205991eb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712" y="1052736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6998" y="-2666999"/>
            <a:ext cx="6858001" cy="121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3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елеШмакс\Desktop\ОТРИСОВКИ апрель отрисовки 2015 г НОВЫЕ\summer floral backgrounds design by koaress\summer floral backgrounds design by koaress\summer floral backgrounds 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</p:spPr>
      </p:pic>
      <p:pic>
        <p:nvPicPr>
          <p:cNvPr id="6149" name="Picture 5" descr="66e02e8d35eb (1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600" y="1484784"/>
            <a:ext cx="204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66e02e8d35eb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3832" y="2204864"/>
            <a:ext cx="16652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66e02e8d35eb (1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0017" y="2708920"/>
            <a:ext cx="1400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66e02e8d35eb (1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176" y="3212976"/>
            <a:ext cx="1098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66e02e8d35eb (1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4312" y="3933056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6998" y="-2681289"/>
            <a:ext cx="6858001" cy="12192001"/>
          </a:xfrm>
          <a:prstGeom prst="rect">
            <a:avLst/>
          </a:prstGeom>
          <a:noFill/>
        </p:spPr>
      </p:pic>
      <p:pic>
        <p:nvPicPr>
          <p:cNvPr id="10242" name="Picture 2" descr="F:\01. СВЕТЛАНА РАБОТА И УЧЁБА\МОЯ ВСЯ РАБОТА\РАЗНЫЕ КАРТИНКИ 2\НОВЫЕ КЛИПАТРЫ\0_711e7_205991eb_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824192" y="836712"/>
            <a:ext cx="1091530" cy="121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_91e3e_515c391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1637" y="548680"/>
            <a:ext cx="9505056" cy="28803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ea typeface="+mj-ea"/>
                <a:cs typeface="Aharoni" pitchFamily="2" charset="-79"/>
              </a:rPr>
              <a:t>Спасибо за внимание!</a:t>
            </a:r>
            <a:endParaRPr lang="ru-RU" sz="1600" b="1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2" descr="F:\01. СВЕТЛАНА РАБОТА И УЧЁБА\МОЯ ВСЯ РАБОТА\РАЗНЫЕ КАРТИНКИ 2\клипатр русские красавицы\1b36fd4002ee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5164" y="-2678412"/>
            <a:ext cx="6858001" cy="1219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32</Words>
  <Application>Microsoft Office PowerPoint</Application>
  <PresentationFormat>Широкоэкранный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Учетная запись Майкрософт</cp:lastModifiedBy>
  <cp:revision>124</cp:revision>
  <dcterms:created xsi:type="dcterms:W3CDTF">2015-04-13T19:42:54Z</dcterms:created>
  <dcterms:modified xsi:type="dcterms:W3CDTF">2022-03-18T11:32:36Z</dcterms:modified>
</cp:coreProperties>
</file>