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82" r:id="rId2"/>
    <p:sldId id="284" r:id="rId3"/>
    <p:sldId id="285" r:id="rId4"/>
    <p:sldId id="260" r:id="rId5"/>
    <p:sldId id="274" r:id="rId6"/>
    <p:sldId id="283" r:id="rId7"/>
    <p:sldId id="273" r:id="rId8"/>
    <p:sldId id="262" r:id="rId9"/>
    <p:sldId id="261" r:id="rId10"/>
  </p:sldIdLst>
  <p:sldSz cx="9144000" cy="6858000" type="screen4x3"/>
  <p:notesSz cx="10020300" cy="6888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00FF"/>
    <a:srgbClr val="FF00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5851" y="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4C08007-6483-4569-95A4-9A2CD60D51B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545C770-3698-428A-AA76-4D6718F04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5851" y="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BE37085-623D-4459-B558-B4648D6934B9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4875" cy="2582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2031" y="3271878"/>
            <a:ext cx="8016239" cy="3099673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7F55743-7E8A-4615-8816-2DA1FC20F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5743-7E8A-4615-8816-2DA1FC20F7E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55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04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131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5148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16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909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152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739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07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909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7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57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99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559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19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089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09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333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llustration-treasure-island-pirate-ship-43278566.jpg"/>
          <p:cNvPicPr>
            <a:picLocks noChangeAspect="1"/>
          </p:cNvPicPr>
          <p:nvPr/>
        </p:nvPicPr>
        <p:blipFill>
          <a:blip r:embed="rId4" cstate="screen">
            <a:lum bright="20000" contrast="30000"/>
          </a:blip>
          <a:srcRect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08912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99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12675"/>
            <a:ext cx="8208912" cy="583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30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ет сад (памятки, картинки, занятие осень)\занятие люба\stock-vector-illustration-of-palm-trees-on-desert-island-10492025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5516" y="231903"/>
            <a:ext cx="8712968" cy="639419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4048" y="188640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solidFill>
                  <a:srgbClr val="FF0000"/>
                </a:solidFill>
                <a:latin typeface="ChinaCyr" pitchFamily="82" charset="-52"/>
              </a:rPr>
              <a:t>?</a:t>
            </a:r>
            <a:endParaRPr lang="ru-RU" sz="12000" b="1" dirty="0">
              <a:solidFill>
                <a:srgbClr val="FF0000"/>
              </a:solidFill>
              <a:latin typeface="ChinaCyr" pitchFamily="82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2204864"/>
            <a:ext cx="9653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b="1" dirty="0" smtClean="0">
                <a:solidFill>
                  <a:srgbClr val="FF0000"/>
                </a:solidFill>
                <a:latin typeface="ChinaCyr" pitchFamily="82" charset="-52"/>
              </a:rPr>
              <a:t>?</a:t>
            </a:r>
            <a:endParaRPr lang="ru-RU" sz="12000" b="1" dirty="0">
              <a:solidFill>
                <a:srgbClr val="FF0000"/>
              </a:solidFill>
              <a:latin typeface="ChinaCyr" pitchFamily="82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3068960"/>
            <a:ext cx="9653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b="1" dirty="0" smtClean="0">
                <a:solidFill>
                  <a:srgbClr val="FF0000"/>
                </a:solidFill>
                <a:latin typeface="ChinaCyr" pitchFamily="82" charset="-52"/>
              </a:rPr>
              <a:t>?</a:t>
            </a:r>
            <a:endParaRPr lang="ru-RU" sz="12000" b="1" dirty="0">
              <a:solidFill>
                <a:srgbClr val="FF0000"/>
              </a:solidFill>
              <a:latin typeface="ChinaCyr" pitchFamily="8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4221088"/>
            <a:ext cx="9653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b="1" dirty="0" smtClean="0">
                <a:solidFill>
                  <a:srgbClr val="FF0000"/>
                </a:solidFill>
                <a:latin typeface="ChinaCyr" pitchFamily="82" charset="-52"/>
              </a:rPr>
              <a:t>?</a:t>
            </a:r>
            <a:endParaRPr lang="ru-RU" sz="12000" b="1" dirty="0">
              <a:solidFill>
                <a:srgbClr val="FF0000"/>
              </a:solidFill>
              <a:latin typeface="ChinaCyr" pitchFamily="8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1124744"/>
            <a:ext cx="9653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b="1" dirty="0" smtClean="0">
                <a:solidFill>
                  <a:srgbClr val="FF0000"/>
                </a:solidFill>
                <a:latin typeface="ChinaCyr" pitchFamily="82" charset="-52"/>
              </a:rPr>
              <a:t>?</a:t>
            </a:r>
            <a:endParaRPr lang="ru-RU" sz="12000" b="1" dirty="0">
              <a:solidFill>
                <a:srgbClr val="FF0000"/>
              </a:solidFill>
              <a:latin typeface="ChinaCyr" pitchFamily="8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482062-tropical-palm-on-island-with-sea-waves-Stock-Phot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7524" y="224644"/>
            <a:ext cx="8568952" cy="6408712"/>
          </a:xfrm>
          <a:prstGeom prst="rect">
            <a:avLst/>
          </a:prstGeom>
        </p:spPr>
      </p:pic>
      <p:sp>
        <p:nvSpPr>
          <p:cNvPr id="5" name="Блок-схема: узел 4"/>
          <p:cNvSpPr/>
          <p:nvPr/>
        </p:nvSpPr>
        <p:spPr>
          <a:xfrm>
            <a:off x="5364088" y="980728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2123728" y="4941168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7452320" y="2204864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7092280" y="5085184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355976" y="2852936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5652120" y="4293096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29" y="584684"/>
            <a:ext cx="8356393" cy="586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80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80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9776" y="202332"/>
            <a:ext cx="8604448" cy="645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ет сад (памятки, картинки, занятие осень)\занятие люба\image_33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1770" y="166328"/>
            <a:ext cx="8700459" cy="65253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71800" y="1988840"/>
            <a:ext cx="535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1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1960" y="2348880"/>
            <a:ext cx="535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3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6256" y="198884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4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4797152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486916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5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832" y="3573016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2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ет сад (памятки, картинки, занятие осень)\занятие люба\dibujos de paisajes para colorea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768" y="148326"/>
            <a:ext cx="8748464" cy="6561348"/>
          </a:xfrm>
          <a:prstGeom prst="rect">
            <a:avLst/>
          </a:prstGeom>
          <a:noFill/>
        </p:spPr>
      </p:pic>
      <p:pic>
        <p:nvPicPr>
          <p:cNvPr id="4" name="Рисунок 3" descr="16028590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3568" y="1196752"/>
            <a:ext cx="1800200" cy="1728192"/>
          </a:xfrm>
          <a:prstGeom prst="rect">
            <a:avLst/>
          </a:prstGeom>
        </p:spPr>
      </p:pic>
      <p:pic>
        <p:nvPicPr>
          <p:cNvPr id="5" name="Рисунок 4" descr="16028590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88224" y="1556792"/>
            <a:ext cx="1759053" cy="1728192"/>
          </a:xfrm>
          <a:prstGeom prst="rect">
            <a:avLst/>
          </a:prstGeom>
        </p:spPr>
      </p:pic>
      <p:pic>
        <p:nvPicPr>
          <p:cNvPr id="6" name="Рисунок 5" descr="16028590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95936" y="980728"/>
            <a:ext cx="1759053" cy="1728192"/>
          </a:xfrm>
          <a:prstGeom prst="rect">
            <a:avLst/>
          </a:prstGeom>
        </p:spPr>
      </p:pic>
      <p:pic>
        <p:nvPicPr>
          <p:cNvPr id="7" name="Рисунок 6" descr="16028590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79711" y="332656"/>
            <a:ext cx="1245995" cy="1224136"/>
          </a:xfrm>
          <a:prstGeom prst="rect">
            <a:avLst/>
          </a:prstGeom>
        </p:spPr>
      </p:pic>
      <p:pic>
        <p:nvPicPr>
          <p:cNvPr id="8" name="Рисунок 7" descr="16028590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47864" y="548680"/>
            <a:ext cx="1152127" cy="1234813"/>
          </a:xfrm>
          <a:prstGeom prst="rect">
            <a:avLst/>
          </a:prstGeom>
        </p:spPr>
      </p:pic>
      <p:pic>
        <p:nvPicPr>
          <p:cNvPr id="9" name="Рисунок 8" descr="16028590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08104" y="268228"/>
            <a:ext cx="1368152" cy="1344149"/>
          </a:xfrm>
          <a:prstGeom prst="rect">
            <a:avLst/>
          </a:prstGeom>
        </p:spPr>
      </p:pic>
      <p:pic>
        <p:nvPicPr>
          <p:cNvPr id="10" name="Рисунок 9" descr="16028590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660232" y="620688"/>
            <a:ext cx="1224136" cy="1202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"/>
</p:tagLst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814</TotalTime>
  <Words>11</Words>
  <Application>Microsoft Office PowerPoint</Application>
  <PresentationFormat>Экран (4:3)</PresentationFormat>
  <Paragraphs>11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Century Gothic</vt:lpstr>
      <vt:lpstr>ChinaCyr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Татьяна</cp:lastModifiedBy>
  <cp:revision>72</cp:revision>
  <dcterms:created xsi:type="dcterms:W3CDTF">2017-01-06T05:46:01Z</dcterms:created>
  <dcterms:modified xsi:type="dcterms:W3CDTF">2022-03-30T00:01:28Z</dcterms:modified>
</cp:coreProperties>
</file>