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59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340768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 на Русском море»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6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proza.ru/pics/2022/03/13/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9703"/>
            <a:ext cx="4156898" cy="58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4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9" y="904854"/>
            <a:ext cx="7093421" cy="4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46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2" y="801480"/>
            <a:ext cx="7006716" cy="525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4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1073518"/>
            <a:ext cx="68119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17/07/25/s_5977241e9b038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sun9-66.userapi.com/impg/nXQk4HfFTWWV2aF5I4xuNRhfas7ygLWMf4NG-Q/1ZamFYOUVcM.jpg?size=1278x900&amp;quality=96&amp;sign=f8e857dd72fdba3bfbb2907f3ca3b796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2" y="476672"/>
            <a:ext cx="787335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55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2023-03-04T11:32:02Z</dcterms:created>
  <dcterms:modified xsi:type="dcterms:W3CDTF">2023-03-12T05:39:43Z</dcterms:modified>
</cp:coreProperties>
</file>