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1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C0B2-FB8D-4F38-B38B-7CA52EC8D74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11F5-1E22-4948-ACE8-A213CF197C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0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711F5-1E22-4948-ACE8-A213CF197C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51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823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51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31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411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00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29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14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46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34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10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3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0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46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632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19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714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2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0004F0-27AC-40A8-B0A9-8E854D30F63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E8D190-D15D-4594-8371-E947F39AE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2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fotokto.ru/photo/full/151/1516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17" y="465221"/>
            <a:ext cx="11218277" cy="5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895" y="1285461"/>
            <a:ext cx="5291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ФОНАРИ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ГОРОДА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60" y="5883337"/>
            <a:ext cx="664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Матюнина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Евгеньевна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1194" y="607151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ГБДОУ № 67 Калининского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7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078" y="477079"/>
            <a:ext cx="11211339" cy="58839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0674" y="1036112"/>
            <a:ext cx="6230652" cy="4785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96" y="477080"/>
            <a:ext cx="11229805" cy="6015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0191" y="365494"/>
            <a:ext cx="6291617" cy="6127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097" y="420363"/>
            <a:ext cx="11229805" cy="6017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t="9276" b="14383"/>
          <a:stretch/>
        </p:blipFill>
        <p:spPr>
          <a:xfrm>
            <a:off x="2175930" y="596347"/>
            <a:ext cx="7840136" cy="56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2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hellorus.ru/data/recommend/big/1/60a74fa81ba289f1803c2652679abe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23" y="504654"/>
            <a:ext cx="11229554" cy="59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1347537" y="4363453"/>
            <a:ext cx="356294" cy="449179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>
            <a:off x="2797879" y="4446872"/>
            <a:ext cx="526866" cy="721476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824728" y="4182596"/>
            <a:ext cx="438333" cy="630036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5999221" y="5611825"/>
            <a:ext cx="604641" cy="731520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654636" y="3737113"/>
            <a:ext cx="344483" cy="445483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861427" y="3912973"/>
            <a:ext cx="344483" cy="445483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1046160" y="4013400"/>
            <a:ext cx="344483" cy="445483"/>
          </a:xfrm>
          <a:prstGeom prst="bent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B85463-5DBB-4C40-9B19-3D80CE174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2255" y="4182595"/>
            <a:ext cx="1252598" cy="1880073"/>
          </a:xfrm>
          <a:prstGeom prst="rect">
            <a:avLst/>
          </a:prstGeom>
        </p:spPr>
      </p:pic>
      <p:pic>
        <p:nvPicPr>
          <p:cNvPr id="6" name="Picture 2" descr="http://s-pb.in/images/stories/pamyatniki/personazhi/fonar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831" y="455148"/>
            <a:ext cx="8910417" cy="59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6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548" y="377687"/>
            <a:ext cx="4418771" cy="5891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4573" y="834887"/>
            <a:ext cx="582088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ФОНАРЬ</a:t>
            </a:r>
          </a:p>
          <a:p>
            <a:endParaRPr lang="ru-RU" dirty="0"/>
          </a:p>
        </p:txBody>
      </p:sp>
      <p:pic>
        <p:nvPicPr>
          <p:cNvPr id="3074" name="Picture 2" descr="http://static.diary.ru/userdir/3/7/5/6/375681/15643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59"/>
          <a:stretch/>
        </p:blipFill>
        <p:spPr bwMode="auto">
          <a:xfrm>
            <a:off x="6596131" y="1686751"/>
            <a:ext cx="3562350" cy="46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edikst.ru/misc/i/gallery/25193/1214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000" y="1628093"/>
            <a:ext cx="4608504" cy="46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738730" y="4472609"/>
            <a:ext cx="1272209" cy="5565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21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083" y="535608"/>
            <a:ext cx="4369076" cy="5825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491" y="711788"/>
            <a:ext cx="4139299" cy="5473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743" y="535608"/>
            <a:ext cx="4260009" cy="58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61443244_1278926950_museum_fonarej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944" y="476752"/>
            <a:ext cx="2291719" cy="59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useum_fonarej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72" y="476752"/>
            <a:ext cx="2604270" cy="59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useum_fonarej_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195" y="476752"/>
            <a:ext cx="2698733" cy="59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useum_fonarej_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7326" y="476752"/>
            <a:ext cx="2563683" cy="59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8A385F-CC16-4A31-9E54-38FC43D3A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065" y="4404575"/>
            <a:ext cx="1329985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5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567" y="576470"/>
            <a:ext cx="10106989" cy="56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2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" y="437322"/>
            <a:ext cx="11270973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958" y="437322"/>
            <a:ext cx="8919455" cy="594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476" y="437322"/>
            <a:ext cx="9052417" cy="5982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160" y="437322"/>
            <a:ext cx="5601842" cy="594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113" y="437322"/>
            <a:ext cx="4457700" cy="5943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253" y="437322"/>
            <a:ext cx="8915400" cy="5943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231" y="437322"/>
            <a:ext cx="4457700" cy="5943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105" y="437322"/>
            <a:ext cx="7924798" cy="59435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761" y="398350"/>
            <a:ext cx="8405776" cy="59540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847" y="369870"/>
            <a:ext cx="4373638" cy="59935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69"/>
          <a:stretch/>
        </p:blipFill>
        <p:spPr>
          <a:xfrm>
            <a:off x="3622834" y="349729"/>
            <a:ext cx="4571979" cy="61001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1115" y="61622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9E02EC-3F75-4EE2-8CF2-36621D7666D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4632" y="4441299"/>
            <a:ext cx="132904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3983" b="6214"/>
          <a:stretch/>
        </p:blipFill>
        <p:spPr>
          <a:xfrm>
            <a:off x="457200" y="457200"/>
            <a:ext cx="11251095" cy="5919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887" y="815009"/>
            <a:ext cx="4882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свидание ,</a:t>
            </a:r>
          </a:p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r>
              <a:rPr lang="ru-RU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8A385F-CC16-4A31-9E54-38FC43D3A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2421" y="4484088"/>
            <a:ext cx="1329985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45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25</Words>
  <Application>Microsoft Office PowerPoint</Application>
  <PresentationFormat>Произвольный</PresentationFormat>
  <Paragraphs>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user</cp:lastModifiedBy>
  <cp:revision>41</cp:revision>
  <dcterms:created xsi:type="dcterms:W3CDTF">2017-02-08T08:42:25Z</dcterms:created>
  <dcterms:modified xsi:type="dcterms:W3CDTF">2022-03-25T09:09:12Z</dcterms:modified>
</cp:coreProperties>
</file>