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22C7-4FC0-4DA2-A811-C02648B70A26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927F-48F5-437C-AA13-4B51F08B0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22C7-4FC0-4DA2-A811-C02648B70A26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927F-48F5-437C-AA13-4B51F08B0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22C7-4FC0-4DA2-A811-C02648B70A26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927F-48F5-437C-AA13-4B51F08B0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22C7-4FC0-4DA2-A811-C02648B70A26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927F-48F5-437C-AA13-4B51F08B0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22C7-4FC0-4DA2-A811-C02648B70A26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927F-48F5-437C-AA13-4B51F08B0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22C7-4FC0-4DA2-A811-C02648B70A26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927F-48F5-437C-AA13-4B51F08B0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22C7-4FC0-4DA2-A811-C02648B70A26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927F-48F5-437C-AA13-4B51F08B0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22C7-4FC0-4DA2-A811-C02648B70A26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927F-48F5-437C-AA13-4B51F08B0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22C7-4FC0-4DA2-A811-C02648B70A26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927F-48F5-437C-AA13-4B51F08B0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22C7-4FC0-4DA2-A811-C02648B70A26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927F-48F5-437C-AA13-4B51F08B0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22C7-4FC0-4DA2-A811-C02648B70A26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927F-48F5-437C-AA13-4B51F08B0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F22C7-4FC0-4DA2-A811-C02648B70A26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927F-48F5-437C-AA13-4B51F08B0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bQfYB6yBONw/UWdQX5cp08I/AAAAAAAAVDQ/FZ2qmv3RAqI/s1600/61.jpg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mkrf.ru/upload/iblock/a19/a1915c09c1a1d90e49d7891a42017f7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C:\Users\Ксюша\Desktop\N5h2R18EFixU (1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13665" cy="72803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6" name="Picture 10" descr="http://img1.liveinternet.ru/images/foto/c/0/707/3875707/f_201535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Кто из живых существ первым полетел в космос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928670"/>
            <a:ext cx="657229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AutoShape 2" descr="https://s6.hostingkartinok.com/uploads/images/2013/12/3b7d4bed0c168b2a4b1de6617bd7f25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s://s6.hostingkartinok.com/uploads/images/2013/12/3b7d4bed0c168b2a4b1de6617bd7f25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https://s6.hostingkartinok.com/uploads/images/2013/12/3b7d4bed0c168b2a4b1de6617bd7f25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https://s6.hostingkartinok.com/uploads/images/2013/12/3b7d4bed0c168b2a4b1de6617bd7f25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otvet.imgsmail.ru/download/51792760_7d964bdc51ab94c7647e7e0cba91defb_80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://img1.liveinternet.ru/images/foto/c/0/707/3875707/f_201535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http://informvest.ru/uploads/posts/2013-09/1378526314_santa-mariya-de-la-viktoriy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grandseashostmark.com/wp-content/uploads/2014/01/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0"/>
            <a:ext cx="4286248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Ксюша\Desktop\f869d_7150e64a742xgnki.jpg-1280x72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928934"/>
            <a:ext cx="914400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img1.liveinternet.ru/images/foto/c/0/707/3875707/f_201535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C:\Users\Ксюша\Desktop\sputnik-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357430"/>
            <a:ext cx="4936302" cy="4054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im0-tub-ru.yandex.net/i?id=968710eb4251c0572314fd8054c8ecb0-l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66"/>
            <a:ext cx="3263374" cy="490464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img1.liveinternet.ru/images/foto/c/0/707/3875707/f_201535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http://fb.ru/misc/i/gallery/25881/80398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857364"/>
            <a:ext cx="371477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928670"/>
            <a:ext cx="4051300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://img1.liveinternet.ru/images/foto/c/0/707/3875707/f_201535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http://moscow-baku.ru/upload/iblock/7cc/7cc371ae810f95892b08a5e7667f933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071546"/>
            <a:ext cx="635798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://img1.liveinternet.ru/images/foto/c/0/707/3875707/f_201535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https://24smi.org/public/media/2017/4/12/%D0%BD%D0%B3%D1%88%D1%89%D0%B7%D1%8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071546"/>
            <a:ext cx="707236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://img1.liveinternet.ru/images/foto/c/0/707/3875707/f_201535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http://static.1tv.ru/uploads/video/material/splash/4/_original/366814_b4e96672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857232"/>
            <a:ext cx="7041103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img1.liveinternet.ru/images/foto/c/0/707/3875707/f_201535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144000"/>
          </a:xfrm>
          <a:prstGeom prst="rect">
            <a:avLst/>
          </a:prstGeom>
          <a:noFill/>
        </p:spPr>
      </p:pic>
      <p:pic>
        <p:nvPicPr>
          <p:cNvPr id="2" name="Рисунок 1" descr="http://megdu.ru/nuda/kogda-bil-osushestvlen-zapusk-pervogo-iskusstvennogo-sputnika/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28604"/>
            <a:ext cx="2377481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diletant.media/upload/medialibrary/095/095f49fd79401d7a9724da3b2250a89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500042"/>
            <a:ext cx="218527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ages.newsukraine.com.ua/news/2012/8/12/cherepaha-proshedshaya-pervuyu-mirovuyu-ischet-novyh-hozyaev-4-foto/real/01_cherepaha-proshedshaya-pervuyu-mirovuyu-ischet-novyh-hozyaev-4-foto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2000240"/>
            <a:ext cx="2500330" cy="187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163gorod.ru/sites/116kzn.ru/files/styles/news-img-full/public/2017/02/Deyateli-nauki-iz-Novosibirska.jpg?itok=g319QDP9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4071942"/>
            <a:ext cx="300039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znaew.ru/images/200/143/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4071942"/>
            <a:ext cx="2876733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AutoShape 2" descr="https://s6.hostingkartinok.com/uploads/images/2013/12/3b7d4bed0c168b2a4b1de6617bd7f25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Ксюша</dc:creator>
  <cp:lastModifiedBy>Ксюша</cp:lastModifiedBy>
  <cp:revision>3</cp:revision>
  <dcterms:created xsi:type="dcterms:W3CDTF">2017-04-26T14:23:49Z</dcterms:created>
  <dcterms:modified xsi:type="dcterms:W3CDTF">2017-05-01T20:15:22Z</dcterms:modified>
</cp:coreProperties>
</file>