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0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9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0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0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0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4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45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7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29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82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903AA-7B2B-487D-88E1-3E91043B069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6BB6-181B-4771-92EE-76315DCA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8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4695"/>
            <a:ext cx="9144000" cy="223787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737" y="4451684"/>
            <a:ext cx="9456821" cy="1780674"/>
          </a:xfrm>
        </p:spPr>
        <p:txBody>
          <a:bodyPr>
            <a:normAutofit fontScale="92500" lnSpcReduction="10000"/>
          </a:bodyPr>
          <a:lstStyle/>
          <a:p>
            <a:r>
              <a:rPr lang="ru-RU" sz="5400" b="1" dirty="0" smtClean="0">
                <a:solidFill>
                  <a:schemeClr val="tx2"/>
                </a:solidFill>
              </a:rPr>
              <a:t>«</a:t>
            </a:r>
            <a:r>
              <a:rPr lang="ru-RU" sz="5400" b="1" dirty="0" smtClean="0">
                <a:solidFill>
                  <a:srgbClr val="FF0000"/>
                </a:solidFill>
              </a:rPr>
              <a:t>В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е</a:t>
            </a:r>
            <a:r>
              <a:rPr lang="ru-RU" sz="5400" b="1" dirty="0" smtClean="0">
                <a:solidFill>
                  <a:srgbClr val="FFFF00"/>
                </a:solidFill>
              </a:rPr>
              <a:t>с</a:t>
            </a:r>
            <a:r>
              <a:rPr lang="ru-RU" sz="5400" b="1" dirty="0" smtClean="0">
                <a:solidFill>
                  <a:schemeClr val="tx2"/>
                </a:solidFill>
              </a:rPr>
              <a:t>ё</a:t>
            </a:r>
            <a:r>
              <a:rPr lang="ru-RU" sz="5400" b="1" dirty="0" smtClean="0">
                <a:solidFill>
                  <a:srgbClr val="C00000"/>
                </a:solidFill>
              </a:rPr>
              <a:t>л</a:t>
            </a:r>
            <a:r>
              <a:rPr lang="ru-RU" sz="5400" b="1" dirty="0" smtClean="0">
                <a:solidFill>
                  <a:srgbClr val="00B050"/>
                </a:solidFill>
              </a:rPr>
              <a:t>ы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е </a:t>
            </a:r>
            <a:r>
              <a:rPr lang="ru-RU" sz="5400" b="1" dirty="0" smtClean="0">
                <a:solidFill>
                  <a:srgbClr val="FFC000"/>
                </a:solidFill>
              </a:rPr>
              <a:t>к</a:t>
            </a:r>
            <a:r>
              <a:rPr lang="ru-RU" sz="5400" b="1" dirty="0" smtClean="0">
                <a:solidFill>
                  <a:schemeClr val="tx2"/>
                </a:solidFill>
              </a:rPr>
              <a:t>р</a:t>
            </a: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</a:rPr>
              <a:t>а</a:t>
            </a:r>
            <a:r>
              <a:rPr lang="ru-RU" sz="5400" b="1" dirty="0" smtClean="0">
                <a:solidFill>
                  <a:srgbClr val="FF0000"/>
                </a:solidFill>
              </a:rPr>
              <a:t>с</a:t>
            </a:r>
            <a:r>
              <a:rPr lang="ru-RU" sz="5400" b="1" dirty="0" smtClean="0">
                <a:solidFill>
                  <a:srgbClr val="92D050"/>
                </a:solidFill>
              </a:rPr>
              <a:t>к</a:t>
            </a:r>
            <a:r>
              <a:rPr lang="ru-RU" sz="5400" b="1" dirty="0" smtClean="0">
                <a:solidFill>
                  <a:schemeClr val="tx2"/>
                </a:solidFill>
              </a:rPr>
              <a:t>и»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</a:t>
            </a:r>
            <a:endParaRPr lang="ru-RU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Питаева Наталья Анатольевна</a:t>
            </a:r>
            <a:endParaRPr lang="ru-RU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49905" y="553453"/>
            <a:ext cx="83017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Муниципальное бюджетное дошкольное образовательное учреждение детский сад №10 «Дубравушка» г. Грязи Грязинского муниципального района Липецкой области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</a:endParaRPr>
          </a:p>
          <a:p>
            <a:pPr algn="ctr"/>
            <a:endParaRPr lang="ru-RU" sz="2800" b="1" dirty="0">
              <a:solidFill>
                <a:schemeClr val="tx2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Проект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по опытно-экспериментальной деятельности 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во второй младшей группе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913020" y="5099242"/>
            <a:ext cx="2550695" cy="11670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-облако 13"/>
          <p:cNvSpPr/>
          <p:nvPr/>
        </p:nvSpPr>
        <p:spPr>
          <a:xfrm>
            <a:off x="1094874" y="685800"/>
            <a:ext cx="1451810" cy="14076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-облако 14"/>
          <p:cNvSpPr/>
          <p:nvPr/>
        </p:nvSpPr>
        <p:spPr>
          <a:xfrm>
            <a:off x="661737" y="440874"/>
            <a:ext cx="1471863" cy="1277494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-облако 15"/>
          <p:cNvSpPr/>
          <p:nvPr/>
        </p:nvSpPr>
        <p:spPr>
          <a:xfrm>
            <a:off x="1820779" y="5233735"/>
            <a:ext cx="914400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-облако 16"/>
          <p:cNvSpPr/>
          <p:nvPr/>
        </p:nvSpPr>
        <p:spPr>
          <a:xfrm>
            <a:off x="3896225" y="5618532"/>
            <a:ext cx="2191754" cy="1034931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-облако 17"/>
          <p:cNvSpPr/>
          <p:nvPr/>
        </p:nvSpPr>
        <p:spPr>
          <a:xfrm>
            <a:off x="661737" y="2935705"/>
            <a:ext cx="2261937" cy="1973179"/>
          </a:xfrm>
          <a:prstGeom prst="cloud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носка-облако 18"/>
          <p:cNvSpPr/>
          <p:nvPr/>
        </p:nvSpPr>
        <p:spPr>
          <a:xfrm>
            <a:off x="661737" y="2935705"/>
            <a:ext cx="1588168" cy="1403400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4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4540" y="479420"/>
            <a:ext cx="692375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детьми: опыты, рисование.</a:t>
            </a:r>
            <a:endParaRPr lang="ru-RU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фото\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r="34029"/>
          <a:stretch/>
        </p:blipFill>
        <p:spPr bwMode="auto">
          <a:xfrm rot="5400000">
            <a:off x="194192" y="1265337"/>
            <a:ext cx="3429635" cy="3340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фото\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29744"/>
          <a:stretch/>
        </p:blipFill>
        <p:spPr bwMode="auto">
          <a:xfrm rot="5400000">
            <a:off x="3285307" y="2095517"/>
            <a:ext cx="3759200" cy="3340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фото\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70" y="1220886"/>
            <a:ext cx="1952625" cy="216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0" t="18070" r="31316"/>
          <a:stretch/>
        </p:blipFill>
        <p:spPr>
          <a:xfrm>
            <a:off x="6590254" y="3535033"/>
            <a:ext cx="2986883" cy="31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b="37017"/>
          <a:stretch/>
        </p:blipFill>
        <p:spPr>
          <a:xfrm>
            <a:off x="319524" y="276726"/>
            <a:ext cx="4791205" cy="4018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21228" r="52434" b="25437"/>
          <a:stretch/>
        </p:blipFill>
        <p:spPr>
          <a:xfrm>
            <a:off x="4087775" y="1937084"/>
            <a:ext cx="3272589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"/>
          <a:stretch/>
        </p:blipFill>
        <p:spPr>
          <a:xfrm>
            <a:off x="6566009" y="3332747"/>
            <a:ext cx="5519026" cy="305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6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9" y="421105"/>
            <a:ext cx="3445516" cy="40546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6"/>
          <a:stretch/>
        </p:blipFill>
        <p:spPr>
          <a:xfrm>
            <a:off x="8424373" y="2941407"/>
            <a:ext cx="3270322" cy="3483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20526" r="35855" b="18947"/>
          <a:stretch/>
        </p:blipFill>
        <p:spPr>
          <a:xfrm>
            <a:off x="4223345" y="1804738"/>
            <a:ext cx="4102768" cy="41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494" y="720676"/>
            <a:ext cx="6096000" cy="47545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буклет «Зачем учить ребёнка рисовать»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памятка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«Рисуем дома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буклет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«Опыты дома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«Нетрадиционные способы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рисования»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детей и родителей.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r="18882"/>
          <a:stretch/>
        </p:blipFill>
        <p:spPr>
          <a:xfrm>
            <a:off x="6124073" y="1119450"/>
            <a:ext cx="5510463" cy="47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9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477" y="491451"/>
            <a:ext cx="926356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– класс «Нетрадиционные техники рисования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643" y="2130105"/>
            <a:ext cx="4961361" cy="2790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1" t="6666" r="8027" b="6666"/>
          <a:stretch/>
        </p:blipFill>
        <p:spPr>
          <a:xfrm rot="5400000">
            <a:off x="4665661" y="2214744"/>
            <a:ext cx="4397538" cy="3185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13509" r="16020" b="17368"/>
          <a:stretch/>
        </p:blipFill>
        <p:spPr>
          <a:xfrm rot="5400000">
            <a:off x="7562132" y="2435480"/>
            <a:ext cx="5573982" cy="2959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17068" r="9606" b="-31526"/>
          <a:stretch/>
        </p:blipFill>
        <p:spPr>
          <a:xfrm rot="5400000">
            <a:off x="696361" y="2242614"/>
            <a:ext cx="5170852" cy="33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5549" y="852399"/>
            <a:ext cx="3168688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работ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17368" r="5363" b="10702"/>
          <a:stretch/>
        </p:blipFill>
        <p:spPr>
          <a:xfrm>
            <a:off x="1118937" y="1710963"/>
            <a:ext cx="9733548" cy="43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2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0942" y="2741358"/>
            <a:ext cx="5142113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2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745" y="331240"/>
            <a:ext cx="632459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обучение первичным навыкам рисования интересным, познавательным, необычным.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t="9474" r="13356" b="17193"/>
          <a:stretch/>
        </p:blipFill>
        <p:spPr>
          <a:xfrm>
            <a:off x="4054642" y="2375952"/>
            <a:ext cx="5343404" cy="33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3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137" y="541421"/>
            <a:ext cx="8758989" cy="4987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28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опытно-экспериментальную деятельность знакомство детей с различными средствами и способами рисования, получение первых навыков рисования;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предпосылок креативности, наблюдательности, мышления;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воспитывающие: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воспитание любознательности, аккуратности, интереса к рисованию и к экспериментированию.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6" t="6666" r="39013" b="2983"/>
          <a:stretch/>
        </p:blipFill>
        <p:spPr>
          <a:xfrm>
            <a:off x="8710864" y="2430379"/>
            <a:ext cx="3236752" cy="43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613611"/>
            <a:ext cx="8686800" cy="214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творческо-познавательный.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краткосрочный с 01.02.23 г. по 14.03.23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второй младшей группы, педагог, родители.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t="1754" r="23816" b="1754"/>
          <a:stretch/>
        </p:blipFill>
        <p:spPr>
          <a:xfrm>
            <a:off x="4307306" y="2286001"/>
            <a:ext cx="4932947" cy="42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71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895" y="685800"/>
            <a:ext cx="6234693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Актуальность.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421" y="1371600"/>
            <a:ext cx="8077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познавательной активности 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421" y="1740933"/>
            <a:ext cx="8602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основа для воспитания личностей, обладающих живым умом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421" y="22515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опытно-экспериментальная деятельность – это способ привить детям  навыки самостоятельного поиска информации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60947" y="1515979"/>
            <a:ext cx="180474" cy="224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60948" y="2251593"/>
            <a:ext cx="180473" cy="2991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1421" y="3105835"/>
            <a:ext cx="860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 с хорошо развитыми творческими способностям – это люди, способные генерировать идеи, воплощать их в жизнь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60948" y="3316252"/>
            <a:ext cx="180474" cy="2691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2983" r="15822" b="18421"/>
          <a:stretch/>
        </p:blipFill>
        <p:spPr>
          <a:xfrm>
            <a:off x="3032433" y="3752166"/>
            <a:ext cx="5586469" cy="29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327" y="469232"/>
            <a:ext cx="8650705" cy="439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результаты: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нание основных цветов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мение смешивать краски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накомство с дополнительными цветами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первых навыков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рисования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нетрадиционными способами рисования получение первых навыков экспериментирования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положительный заряд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эмоций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68442" y="1191126"/>
            <a:ext cx="324853" cy="1925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168442" y="1804739"/>
            <a:ext cx="324853" cy="22859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68442" y="2269704"/>
            <a:ext cx="324853" cy="2328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68442" y="2863516"/>
            <a:ext cx="324853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92506" y="3392907"/>
            <a:ext cx="300789" cy="216569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92506" y="3910267"/>
            <a:ext cx="300789" cy="228596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192506" y="4343400"/>
            <a:ext cx="300789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26316" r="37237"/>
          <a:stretch/>
        </p:blipFill>
        <p:spPr>
          <a:xfrm>
            <a:off x="7808494" y="190985"/>
            <a:ext cx="4150895" cy="30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4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663" y="240633"/>
            <a:ext cx="8891337" cy="3962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этап: 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актуальности проекта на основе наблюдений за детьми.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 запросов и потребностей родителей (анкетирование).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работы. 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11404" r="42763" b="28947"/>
          <a:stretch/>
        </p:blipFill>
        <p:spPr>
          <a:xfrm>
            <a:off x="7711745" y="2791326"/>
            <a:ext cx="3297149" cy="38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3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3305" y="632028"/>
            <a:ext cx="6096000" cy="8632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 запросов и потребностей родителей (анкетирование).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r="17302"/>
          <a:stretch/>
        </p:blipFill>
        <p:spPr>
          <a:xfrm>
            <a:off x="321771" y="2394283"/>
            <a:ext cx="4923068" cy="40787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9011" y="2729949"/>
            <a:ext cx="6096000" cy="2858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родителей понимают важность художественно-эстетического развития детей и готовы принимать активное участие в развитии творческих способностей детей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0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4326" y="577516"/>
            <a:ext cx="3067755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этап:</a:t>
            </a:r>
            <a:endParaRPr lang="ru-RU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7193" r="4444" b="20176"/>
          <a:stretch/>
        </p:blipFill>
        <p:spPr>
          <a:xfrm>
            <a:off x="505327" y="2165684"/>
            <a:ext cx="4247147" cy="4380284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180474" y="553453"/>
            <a:ext cx="3850105" cy="18769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Центр экспериментирования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4702" r="6720"/>
          <a:stretch/>
        </p:blipFill>
        <p:spPr>
          <a:xfrm>
            <a:off x="5468203" y="2888368"/>
            <a:ext cx="5630779" cy="365760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975558" y="1732547"/>
            <a:ext cx="3080084" cy="21175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</a:rPr>
              <a:t>Центр ИЗО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576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285</Words>
  <Application>Microsoft Office PowerPoint</Application>
  <PresentationFormat>Широкоэкранный</PresentationFormat>
  <Paragraphs>48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 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  </dc:title>
  <dc:creator>User</dc:creator>
  <cp:lastModifiedBy>User</cp:lastModifiedBy>
  <cp:revision>25</cp:revision>
  <dcterms:created xsi:type="dcterms:W3CDTF">2023-03-28T10:54:06Z</dcterms:created>
  <dcterms:modified xsi:type="dcterms:W3CDTF">2023-03-29T18:02:56Z</dcterms:modified>
</cp:coreProperties>
</file>