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91" r:id="rId5"/>
    <p:sldId id="288" r:id="rId6"/>
    <p:sldId id="290" r:id="rId7"/>
    <p:sldId id="277" r:id="rId8"/>
    <p:sldId id="289" r:id="rId9"/>
    <p:sldId id="278" r:id="rId10"/>
    <p:sldId id="279" r:id="rId11"/>
    <p:sldId id="262" r:id="rId12"/>
    <p:sldId id="281" r:id="rId13"/>
    <p:sldId id="272" r:id="rId14"/>
    <p:sldId id="284" r:id="rId15"/>
    <p:sldId id="28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6437" autoAdjust="0"/>
  </p:normalViewPr>
  <p:slideViewPr>
    <p:cSldViewPr>
      <p:cViewPr>
        <p:scale>
          <a:sx n="60" d="100"/>
          <a:sy n="60" d="100"/>
        </p:scale>
        <p:origin x="-122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3BB-BDD1-4281-8683-0472D92061CB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63BC-7B1A-460C-86F4-B9A09C30B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F612-AA7D-4BFF-A9A3-27113E93CAEB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C778-D5D6-4A61-8B74-1B7CA341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2969-ED86-4C71-8B95-D2F8B3357C3B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3A82-E351-4B4A-932C-73A1722DB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03BD-9863-4229-BB8D-D39694B1EE03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5BD9-7A06-4A7A-9B40-62E888D2F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BE61-E850-413D-AFFE-3A1A6F349E54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47F1-0B36-48D5-8AF8-FE6BA59EE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31BD-5C33-40D7-B70F-2C244980399B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8A25-E65D-419D-9892-E1AE13D06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EAEF-CD78-4A1A-A434-43157F7A86A4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F1D1-CAD4-4B23-A185-3CDE90EEF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63DB-10C4-4C5A-8D0F-9D1BFA492854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3268-C48B-4461-BED6-17EDADE0D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AB4D-13A9-455A-86F0-879DE6338140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48DA-F602-499F-AD56-0BD44B5F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A98F-4A99-46AE-91DB-B329F32AD5D3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954A-AFD2-43CB-AA69-1528EA8C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00F932-1908-4FD3-8BFF-D57EA472792C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E9488B-2900-4241-85EB-D167E4546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20880" cy="34563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ФИТНЕС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marketpic/220472/market_HuZNQmVtJFizI7WtqVQZB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7"/>
            <a:ext cx="9144000" cy="685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анцевальные направления фитн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s://avatars.mds.yandex.net/get-pdb/480866/2130b3ce-ced1-4fc0-b882-5072d71b276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55.userapi.com/c841525/v841525061/3c48d/xJdkp71MjV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здоровительный фитн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ovety.guru/wp-content/auploads/580796/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5element.ua/i/content/74/img_2518-edit_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781727" cy="5184576"/>
          </a:xfrm>
          <a:prstGeom prst="rect">
            <a:avLst/>
          </a:prstGeom>
          <a:noFill/>
        </p:spPr>
      </p:pic>
      <p:pic>
        <p:nvPicPr>
          <p:cNvPr id="1026" name="Picture 2" descr="http://fitness-tomsk.ru/wp-content/uploads/2019/10/IMG_0374-1024x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" y="0"/>
            <a:ext cx="9143564" cy="6858000"/>
          </a:xfrm>
          <a:prstGeom prst="rect">
            <a:avLst/>
          </a:prstGeom>
          <a:noFill/>
        </p:spPr>
      </p:pic>
      <p:pic>
        <p:nvPicPr>
          <p:cNvPr id="17410" name="Picture 2" descr="https://avatars.mds.yandex.net/get-districts/403922/2a00000167759865f66978df53ca0feaadf0/optim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61.img.avito.st/640x480/8140009361.jpg"/>
          <p:cNvPicPr>
            <a:picLocks noChangeAspect="1" noChangeArrowheads="1"/>
          </p:cNvPicPr>
          <p:nvPr/>
        </p:nvPicPr>
        <p:blipFill>
          <a:blip r:embed="rId2" cstate="print"/>
          <a:srcRect l="29727" t="32639" r="12299" b="12998"/>
          <a:stretch>
            <a:fillRect/>
          </a:stretch>
        </p:blipFill>
        <p:spPr bwMode="auto">
          <a:xfrm>
            <a:off x="0" y="0"/>
            <a:ext cx="91461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mycdn.me/i?r=AzEPZsRbOZEKgBhR0XGMT1RkmTE5cNc_Wnw2-UJGvzym5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i1.photo.2gis.com/images/branch/38/5348024562899403_ec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i1.photo.2gis.com/images/branch/38/5348024562899403_ec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i1.photo.2gis.com/images/branch/38/5348024562899403_ec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i1.photo.2gis.com/images/branch/38/5348024562899403_ec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i1.photo.2gis.com/images/branch/38/5348024562899403_ec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s://avatars.mds.yandex.net/get-pdb/964102/b8c46b8a-d74d-4cec-9fa4-8eb97e1463f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portadvice.ru/sites/default/files/inline/images/aerobika_v_detskom_sadu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businesspskov.ru/pictures/20020709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get-districts/1767156/2a0000016e3aadd73ab7a891d8546bc47a3d/optimize"/>
          <p:cNvPicPr>
            <a:picLocks noChangeAspect="1" noChangeArrowheads="1"/>
          </p:cNvPicPr>
          <p:nvPr/>
        </p:nvPicPr>
        <p:blipFill>
          <a:blip r:embed="rId3" cstate="print"/>
          <a:srcRect l="12988" r="7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fisha.orsk.ru/images/afisha/posters/o/1544182134632_154418213451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mycdn.me/i?r=AzEPZsRbOZEKgBhR0XGMT1RkiWvtxVjZimWtp7idKDiwg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329150" cy="5688632"/>
          </a:xfrm>
          <a:prstGeom prst="rect">
            <a:avLst/>
          </a:prstGeom>
          <a:noFill/>
        </p:spPr>
      </p:pic>
      <p:pic>
        <p:nvPicPr>
          <p:cNvPr id="13314" name="Picture 2" descr="http://sante-fitness.ru/upload/medialibrary/0d3/0d343f096a8ff5bb4bd0ad463839a2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8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650</TotalTime>
  <Words>0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ФИТНЕС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физической культуры и формирование здорового образа жизни</dc:title>
  <dc:creator>User</dc:creator>
  <cp:lastModifiedBy>Владелец</cp:lastModifiedBy>
  <cp:revision>58</cp:revision>
  <dcterms:created xsi:type="dcterms:W3CDTF">2013-03-22T09:17:32Z</dcterms:created>
  <dcterms:modified xsi:type="dcterms:W3CDTF">2020-09-08T05:32:06Z</dcterms:modified>
</cp:coreProperties>
</file>